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6" r:id="rId18"/>
    <p:sldId id="277" r:id="rId19"/>
    <p:sldId id="273" r:id="rId20"/>
    <p:sldId id="349" r:id="rId21"/>
    <p:sldId id="274" r:id="rId22"/>
    <p:sldId id="27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60FAFC-15F5-411F-B916-44DDC08B0B2F}" v="38" dt="2025-05-31T11:35:45.4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94660"/>
  </p:normalViewPr>
  <p:slideViewPr>
    <p:cSldViewPr snapToGrid="0">
      <p:cViewPr varScale="1">
        <p:scale>
          <a:sx n="60" d="100"/>
          <a:sy n="60" d="100"/>
        </p:scale>
        <p:origin x="83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 Id="rId30"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Foster" userId="ee339e6a-a6eb-4c6e-8e1c-628e98fb1a6e" providerId="ADAL" clId="{C460FAFC-15F5-411F-B916-44DDC08B0B2F}"/>
    <pc:docChg chg="undo custSel addSld delSld modSld sldOrd">
      <pc:chgData name="Michael Foster" userId="ee339e6a-a6eb-4c6e-8e1c-628e98fb1a6e" providerId="ADAL" clId="{C460FAFC-15F5-411F-B916-44DDC08B0B2F}" dt="2025-05-31T11:49:35.006" v="3831" actId="47"/>
      <pc:docMkLst>
        <pc:docMk/>
      </pc:docMkLst>
      <pc:sldChg chg="addSp delSp modSp mod ord setBg">
        <pc:chgData name="Michael Foster" userId="ee339e6a-a6eb-4c6e-8e1c-628e98fb1a6e" providerId="ADAL" clId="{C460FAFC-15F5-411F-B916-44DDC08B0B2F}" dt="2025-05-30T18:47:41.536" v="26" actId="20578"/>
        <pc:sldMkLst>
          <pc:docMk/>
          <pc:sldMk cId="4217965493" sldId="256"/>
        </pc:sldMkLst>
        <pc:spChg chg="del">
          <ac:chgData name="Michael Foster" userId="ee339e6a-a6eb-4c6e-8e1c-628e98fb1a6e" providerId="ADAL" clId="{C460FAFC-15F5-411F-B916-44DDC08B0B2F}" dt="2025-05-30T18:46:17.209" v="0" actId="478"/>
          <ac:spMkLst>
            <pc:docMk/>
            <pc:sldMk cId="4217965493" sldId="256"/>
            <ac:spMk id="2" creationId="{581F32B7-F8D9-02AC-014D-795AAF7B3863}"/>
          </ac:spMkLst>
        </pc:spChg>
        <pc:spChg chg="del">
          <ac:chgData name="Michael Foster" userId="ee339e6a-a6eb-4c6e-8e1c-628e98fb1a6e" providerId="ADAL" clId="{C460FAFC-15F5-411F-B916-44DDC08B0B2F}" dt="2025-05-30T18:46:18.020" v="1" actId="478"/>
          <ac:spMkLst>
            <pc:docMk/>
            <pc:sldMk cId="4217965493" sldId="256"/>
            <ac:spMk id="3" creationId="{8353D938-BAC3-6C55-680B-F49A3CEC3FE3}"/>
          </ac:spMkLst>
        </pc:spChg>
        <pc:spChg chg="add mod">
          <ac:chgData name="Michael Foster" userId="ee339e6a-a6eb-4c6e-8e1c-628e98fb1a6e" providerId="ADAL" clId="{C460FAFC-15F5-411F-B916-44DDC08B0B2F}" dt="2025-05-30T18:47:05.429" v="15" actId="1076"/>
          <ac:spMkLst>
            <pc:docMk/>
            <pc:sldMk cId="4217965493" sldId="256"/>
            <ac:spMk id="5" creationId="{98BFABE9-CB75-94B6-BDEE-0E5C01D189AF}"/>
          </ac:spMkLst>
        </pc:spChg>
        <pc:spChg chg="add mod">
          <ac:chgData name="Michael Foster" userId="ee339e6a-a6eb-4c6e-8e1c-628e98fb1a6e" providerId="ADAL" clId="{C460FAFC-15F5-411F-B916-44DDC08B0B2F}" dt="2025-05-30T18:47:16.964" v="22" actId="1076"/>
          <ac:spMkLst>
            <pc:docMk/>
            <pc:sldMk cId="4217965493" sldId="256"/>
            <ac:spMk id="6" creationId="{6FF9F79C-2284-D948-B392-D9DBBB29A196}"/>
          </ac:spMkLst>
        </pc:spChg>
        <pc:spChg chg="add">
          <ac:chgData name="Michael Foster" userId="ee339e6a-a6eb-4c6e-8e1c-628e98fb1a6e" providerId="ADAL" clId="{C460FAFC-15F5-411F-B916-44DDC08B0B2F}" dt="2025-05-30T18:46:30.034" v="3" actId="26606"/>
          <ac:spMkLst>
            <pc:docMk/>
            <pc:sldMk cId="4217965493" sldId="256"/>
            <ac:spMk id="9" creationId="{42A4FC2C-047E-45A5-965D-8E1E3BF09BC6}"/>
          </ac:spMkLst>
        </pc:spChg>
        <pc:picChg chg="add mod">
          <ac:chgData name="Michael Foster" userId="ee339e6a-a6eb-4c6e-8e1c-628e98fb1a6e" providerId="ADAL" clId="{C460FAFC-15F5-411F-B916-44DDC08B0B2F}" dt="2025-05-30T18:46:30.034" v="3" actId="26606"/>
          <ac:picMkLst>
            <pc:docMk/>
            <pc:sldMk cId="4217965493" sldId="256"/>
            <ac:picMk id="4" creationId="{8D1E2678-6189-1024-FBD1-ADA926189B6D}"/>
          </ac:picMkLst>
        </pc:picChg>
        <pc:picChg chg="add mod">
          <ac:chgData name="Michael Foster" userId="ee339e6a-a6eb-4c6e-8e1c-628e98fb1a6e" providerId="ADAL" clId="{C460FAFC-15F5-411F-B916-44DDC08B0B2F}" dt="2025-05-30T18:47:38.504" v="23"/>
          <ac:picMkLst>
            <pc:docMk/>
            <pc:sldMk cId="4217965493" sldId="256"/>
            <ac:picMk id="7" creationId="{4E9BFF56-8DC8-6865-52FE-0B799E353F09}"/>
          </ac:picMkLst>
        </pc:picChg>
      </pc:sldChg>
      <pc:sldChg chg="delSp modSp add del mod setBg delDesignElem">
        <pc:chgData name="Michael Foster" userId="ee339e6a-a6eb-4c6e-8e1c-628e98fb1a6e" providerId="ADAL" clId="{C460FAFC-15F5-411F-B916-44DDC08B0B2F}" dt="2025-05-31T11:49:35.006" v="3831" actId="47"/>
        <pc:sldMkLst>
          <pc:docMk/>
          <pc:sldMk cId="3601989300" sldId="257"/>
        </pc:sldMkLst>
        <pc:spChg chg="del">
          <ac:chgData name="Michael Foster" userId="ee339e6a-a6eb-4c6e-8e1c-628e98fb1a6e" providerId="ADAL" clId="{C460FAFC-15F5-411F-B916-44DDC08B0B2F}" dt="2025-05-30T18:47:48.942" v="29" actId="478"/>
          <ac:spMkLst>
            <pc:docMk/>
            <pc:sldMk cId="3601989300" sldId="257"/>
            <ac:spMk id="5" creationId="{79ADC98D-1BD4-2555-A778-B54A09B9BC84}"/>
          </ac:spMkLst>
        </pc:spChg>
        <pc:spChg chg="mod">
          <ac:chgData name="Michael Foster" userId="ee339e6a-a6eb-4c6e-8e1c-628e98fb1a6e" providerId="ADAL" clId="{C460FAFC-15F5-411F-B916-44DDC08B0B2F}" dt="2025-05-30T18:47:51.380" v="30" actId="1076"/>
          <ac:spMkLst>
            <pc:docMk/>
            <pc:sldMk cId="3601989300" sldId="257"/>
            <ac:spMk id="6" creationId="{CAFC2214-F3E2-FC7D-00DB-98E2DD3D1D53}"/>
          </ac:spMkLst>
        </pc:spChg>
        <pc:spChg chg="del">
          <ac:chgData name="Michael Foster" userId="ee339e6a-a6eb-4c6e-8e1c-628e98fb1a6e" providerId="ADAL" clId="{C460FAFC-15F5-411F-B916-44DDC08B0B2F}" dt="2025-05-30T18:47:46.090" v="28"/>
          <ac:spMkLst>
            <pc:docMk/>
            <pc:sldMk cId="3601989300" sldId="257"/>
            <ac:spMk id="9" creationId="{48390F43-D5F7-E4C7-7EB0-533CF1A8598D}"/>
          </ac:spMkLst>
        </pc:spChg>
      </pc:sldChg>
      <pc:sldChg chg="addSp delSp modSp add mod setBg">
        <pc:chgData name="Michael Foster" userId="ee339e6a-a6eb-4c6e-8e1c-628e98fb1a6e" providerId="ADAL" clId="{C460FAFC-15F5-411F-B916-44DDC08B0B2F}" dt="2025-05-30T18:50:12.366" v="179" actId="404"/>
        <pc:sldMkLst>
          <pc:docMk/>
          <pc:sldMk cId="3136669371" sldId="258"/>
        </pc:sldMkLst>
        <pc:spChg chg="add mod">
          <ac:chgData name="Michael Foster" userId="ee339e6a-a6eb-4c6e-8e1c-628e98fb1a6e" providerId="ADAL" clId="{C460FAFC-15F5-411F-B916-44DDC08B0B2F}" dt="2025-05-30T18:50:12.366" v="179" actId="404"/>
          <ac:spMkLst>
            <pc:docMk/>
            <pc:sldMk cId="3136669371" sldId="258"/>
            <ac:spMk id="5" creationId="{87FC7E7C-DDF9-8243-9351-440750982624}"/>
          </ac:spMkLst>
        </pc:spChg>
        <pc:spChg chg="del">
          <ac:chgData name="Michael Foster" userId="ee339e6a-a6eb-4c6e-8e1c-628e98fb1a6e" providerId="ADAL" clId="{C460FAFC-15F5-411F-B916-44DDC08B0B2F}" dt="2025-05-30T18:48:22.832" v="33" actId="478"/>
          <ac:spMkLst>
            <pc:docMk/>
            <pc:sldMk cId="3136669371" sldId="258"/>
            <ac:spMk id="6" creationId="{88A37BC3-3D38-9008-9D6F-3A96AA4B6A41}"/>
          </ac:spMkLst>
        </pc:spChg>
        <pc:spChg chg="add">
          <ac:chgData name="Michael Foster" userId="ee339e6a-a6eb-4c6e-8e1c-628e98fb1a6e" providerId="ADAL" clId="{C460FAFC-15F5-411F-B916-44DDC08B0B2F}" dt="2025-05-30T18:48:25.712" v="35" actId="26606"/>
          <ac:spMkLst>
            <pc:docMk/>
            <pc:sldMk cId="3136669371" sldId="258"/>
            <ac:spMk id="8" creationId="{42A4FC2C-047E-45A5-965D-8E1E3BF09BC6}"/>
          </ac:spMkLst>
        </pc:spChg>
        <pc:picChg chg="add mod">
          <ac:chgData name="Michael Foster" userId="ee339e6a-a6eb-4c6e-8e1c-628e98fb1a6e" providerId="ADAL" clId="{C460FAFC-15F5-411F-B916-44DDC08B0B2F}" dt="2025-05-30T18:48:25.712" v="35" actId="26606"/>
          <ac:picMkLst>
            <pc:docMk/>
            <pc:sldMk cId="3136669371" sldId="258"/>
            <ac:picMk id="3" creationId="{87CF8780-442F-D730-7541-20E7744BE990}"/>
          </ac:picMkLst>
        </pc:picChg>
        <pc:picChg chg="del">
          <ac:chgData name="Michael Foster" userId="ee339e6a-a6eb-4c6e-8e1c-628e98fb1a6e" providerId="ADAL" clId="{C460FAFC-15F5-411F-B916-44DDC08B0B2F}" dt="2025-05-30T18:48:21.179" v="32" actId="478"/>
          <ac:picMkLst>
            <pc:docMk/>
            <pc:sldMk cId="3136669371" sldId="258"/>
            <ac:picMk id="4" creationId="{235A6882-C92D-04EF-C5D6-5E3833CF060C}"/>
          </ac:picMkLst>
        </pc:picChg>
      </pc:sldChg>
      <pc:sldChg chg="addSp delSp modSp new mod setBg">
        <pc:chgData name="Michael Foster" userId="ee339e6a-a6eb-4c6e-8e1c-628e98fb1a6e" providerId="ADAL" clId="{C460FAFC-15F5-411F-B916-44DDC08B0B2F}" dt="2025-05-31T00:17:20.632" v="187" actId="26606"/>
        <pc:sldMkLst>
          <pc:docMk/>
          <pc:sldMk cId="1566317243" sldId="259"/>
        </pc:sldMkLst>
        <pc:spChg chg="del">
          <ac:chgData name="Michael Foster" userId="ee339e6a-a6eb-4c6e-8e1c-628e98fb1a6e" providerId="ADAL" clId="{C460FAFC-15F5-411F-B916-44DDC08B0B2F}" dt="2025-05-31T00:16:17.719" v="182" actId="478"/>
          <ac:spMkLst>
            <pc:docMk/>
            <pc:sldMk cId="1566317243" sldId="259"/>
            <ac:spMk id="2" creationId="{13DDC613-97E4-8347-F10D-19C2F1A43307}"/>
          </ac:spMkLst>
        </pc:spChg>
        <pc:spChg chg="del">
          <ac:chgData name="Michael Foster" userId="ee339e6a-a6eb-4c6e-8e1c-628e98fb1a6e" providerId="ADAL" clId="{C460FAFC-15F5-411F-B916-44DDC08B0B2F}" dt="2025-05-31T00:16:17.070" v="181" actId="478"/>
          <ac:spMkLst>
            <pc:docMk/>
            <pc:sldMk cId="1566317243" sldId="259"/>
            <ac:spMk id="3" creationId="{1E6C5884-354B-55E6-55CC-CF1ACED05D52}"/>
          </ac:spMkLst>
        </pc:spChg>
        <pc:spChg chg="add del">
          <ac:chgData name="Michael Foster" userId="ee339e6a-a6eb-4c6e-8e1c-628e98fb1a6e" providerId="ADAL" clId="{C460FAFC-15F5-411F-B916-44DDC08B0B2F}" dt="2025-05-31T00:17:20.619" v="186" actId="26606"/>
          <ac:spMkLst>
            <pc:docMk/>
            <pc:sldMk cId="1566317243" sldId="259"/>
            <ac:spMk id="1033" creationId="{0205D939-00C4-4F2E-9797-3170DD040D90}"/>
          </ac:spMkLst>
        </pc:spChg>
        <pc:spChg chg="add del">
          <ac:chgData name="Michael Foster" userId="ee339e6a-a6eb-4c6e-8e1c-628e98fb1a6e" providerId="ADAL" clId="{C460FAFC-15F5-411F-B916-44DDC08B0B2F}" dt="2025-05-31T00:17:20.619" v="186" actId="26606"/>
          <ac:spMkLst>
            <pc:docMk/>
            <pc:sldMk cId="1566317243" sldId="259"/>
            <ac:spMk id="1035" creationId="{38EE4E44-1403-472B-8C01-D354CB8F5AE7}"/>
          </ac:spMkLst>
        </pc:spChg>
        <pc:spChg chg="add del">
          <ac:chgData name="Michael Foster" userId="ee339e6a-a6eb-4c6e-8e1c-628e98fb1a6e" providerId="ADAL" clId="{C460FAFC-15F5-411F-B916-44DDC08B0B2F}" dt="2025-05-31T00:17:20.619" v="186" actId="26606"/>
          <ac:spMkLst>
            <pc:docMk/>
            <pc:sldMk cId="1566317243" sldId="259"/>
            <ac:spMk id="1037" creationId="{583CCE40-4C5F-42D3-86D9-7892AD1E98E3}"/>
          </ac:spMkLst>
        </pc:spChg>
        <pc:spChg chg="add">
          <ac:chgData name="Michael Foster" userId="ee339e6a-a6eb-4c6e-8e1c-628e98fb1a6e" providerId="ADAL" clId="{C460FAFC-15F5-411F-B916-44DDC08B0B2F}" dt="2025-05-31T00:17:20.632" v="187" actId="26606"/>
          <ac:spMkLst>
            <pc:docMk/>
            <pc:sldMk cId="1566317243" sldId="259"/>
            <ac:spMk id="1039" creationId="{9E90EB45-EEE9-4563-8179-65EF62AE0978}"/>
          </ac:spMkLst>
        </pc:spChg>
        <pc:spChg chg="add">
          <ac:chgData name="Michael Foster" userId="ee339e6a-a6eb-4c6e-8e1c-628e98fb1a6e" providerId="ADAL" clId="{C460FAFC-15F5-411F-B916-44DDC08B0B2F}" dt="2025-05-31T00:17:20.632" v="187" actId="26606"/>
          <ac:spMkLst>
            <pc:docMk/>
            <pc:sldMk cId="1566317243" sldId="259"/>
            <ac:spMk id="1040" creationId="{23D0EF74-AD1E-4FD9-914D-8EC9058EBBA3}"/>
          </ac:spMkLst>
        </pc:spChg>
        <pc:picChg chg="add mod ord">
          <ac:chgData name="Michael Foster" userId="ee339e6a-a6eb-4c6e-8e1c-628e98fb1a6e" providerId="ADAL" clId="{C460FAFC-15F5-411F-B916-44DDC08B0B2F}" dt="2025-05-31T00:17:20.632" v="187" actId="26606"/>
          <ac:picMkLst>
            <pc:docMk/>
            <pc:sldMk cId="1566317243" sldId="259"/>
            <ac:picMk id="1026" creationId="{079A9EAA-573F-6027-1184-E59ABA4F3359}"/>
          </ac:picMkLst>
        </pc:picChg>
        <pc:picChg chg="add mod">
          <ac:chgData name="Michael Foster" userId="ee339e6a-a6eb-4c6e-8e1c-628e98fb1a6e" providerId="ADAL" clId="{C460FAFC-15F5-411F-B916-44DDC08B0B2F}" dt="2025-05-31T00:17:20.632" v="187" actId="26606"/>
          <ac:picMkLst>
            <pc:docMk/>
            <pc:sldMk cId="1566317243" sldId="259"/>
            <ac:picMk id="1028" creationId="{43FC4D58-F05F-1F54-E187-996455A5F7AD}"/>
          </ac:picMkLst>
        </pc:picChg>
      </pc:sldChg>
      <pc:sldChg chg="addSp delSp modSp add mod setBg delDesignElem">
        <pc:chgData name="Michael Foster" userId="ee339e6a-a6eb-4c6e-8e1c-628e98fb1a6e" providerId="ADAL" clId="{C460FAFC-15F5-411F-B916-44DDC08B0B2F}" dt="2025-05-31T00:34:15.963" v="261" actId="14100"/>
        <pc:sldMkLst>
          <pc:docMk/>
          <pc:sldMk cId="3571226592" sldId="260"/>
        </pc:sldMkLst>
        <pc:spChg chg="add del mod">
          <ac:chgData name="Michael Foster" userId="ee339e6a-a6eb-4c6e-8e1c-628e98fb1a6e" providerId="ADAL" clId="{C460FAFC-15F5-411F-B916-44DDC08B0B2F}" dt="2025-05-31T00:34:15.963" v="261" actId="14100"/>
          <ac:spMkLst>
            <pc:docMk/>
            <pc:sldMk cId="3571226592" sldId="260"/>
            <ac:spMk id="5" creationId="{866C747E-E26C-A17A-CEF3-643E3C974F25}"/>
          </ac:spMkLst>
        </pc:spChg>
        <pc:spChg chg="del">
          <ac:chgData name="Michael Foster" userId="ee339e6a-a6eb-4c6e-8e1c-628e98fb1a6e" providerId="ADAL" clId="{C460FAFC-15F5-411F-B916-44DDC08B0B2F}" dt="2025-05-31T00:32:40.346" v="189"/>
          <ac:spMkLst>
            <pc:docMk/>
            <pc:sldMk cId="3571226592" sldId="260"/>
            <ac:spMk id="8" creationId="{65352F78-50E3-9195-11B8-F4F351CD4626}"/>
          </ac:spMkLst>
        </pc:spChg>
      </pc:sldChg>
      <pc:sldChg chg="modSp add mod">
        <pc:chgData name="Michael Foster" userId="ee339e6a-a6eb-4c6e-8e1c-628e98fb1a6e" providerId="ADAL" clId="{C460FAFC-15F5-411F-B916-44DDC08B0B2F}" dt="2025-05-31T01:12:06.420" v="297" actId="1076"/>
        <pc:sldMkLst>
          <pc:docMk/>
          <pc:sldMk cId="1182398745" sldId="261"/>
        </pc:sldMkLst>
        <pc:spChg chg="mod">
          <ac:chgData name="Michael Foster" userId="ee339e6a-a6eb-4c6e-8e1c-628e98fb1a6e" providerId="ADAL" clId="{C460FAFC-15F5-411F-B916-44DDC08B0B2F}" dt="2025-05-31T01:12:06.420" v="297" actId="1076"/>
          <ac:spMkLst>
            <pc:docMk/>
            <pc:sldMk cId="1182398745" sldId="261"/>
            <ac:spMk id="5" creationId="{6162E868-6DC3-DE0E-C880-F3DFD28B925F}"/>
          </ac:spMkLst>
        </pc:spChg>
      </pc:sldChg>
      <pc:sldChg chg="modSp add mod">
        <pc:chgData name="Michael Foster" userId="ee339e6a-a6eb-4c6e-8e1c-628e98fb1a6e" providerId="ADAL" clId="{C460FAFC-15F5-411F-B916-44DDC08B0B2F}" dt="2025-05-31T01:18:12.221" v="572" actId="20577"/>
        <pc:sldMkLst>
          <pc:docMk/>
          <pc:sldMk cId="3577137035" sldId="262"/>
        </pc:sldMkLst>
        <pc:spChg chg="mod">
          <ac:chgData name="Michael Foster" userId="ee339e6a-a6eb-4c6e-8e1c-628e98fb1a6e" providerId="ADAL" clId="{C460FAFC-15F5-411F-B916-44DDC08B0B2F}" dt="2025-05-31T01:18:12.221" v="572" actId="20577"/>
          <ac:spMkLst>
            <pc:docMk/>
            <pc:sldMk cId="3577137035" sldId="262"/>
            <ac:spMk id="5" creationId="{DCA7E47E-81BB-9FE7-BD50-F91BD3054F45}"/>
          </ac:spMkLst>
        </pc:spChg>
      </pc:sldChg>
      <pc:sldChg chg="addSp delSp modSp new mod setBg">
        <pc:chgData name="Michael Foster" userId="ee339e6a-a6eb-4c6e-8e1c-628e98fb1a6e" providerId="ADAL" clId="{C460FAFC-15F5-411F-B916-44DDC08B0B2F}" dt="2025-05-31T01:30:04.289" v="581" actId="1076"/>
        <pc:sldMkLst>
          <pc:docMk/>
          <pc:sldMk cId="204014369" sldId="263"/>
        </pc:sldMkLst>
        <pc:spChg chg="del">
          <ac:chgData name="Michael Foster" userId="ee339e6a-a6eb-4c6e-8e1c-628e98fb1a6e" providerId="ADAL" clId="{C460FAFC-15F5-411F-B916-44DDC08B0B2F}" dt="2025-05-31T01:28:37.037" v="575" actId="478"/>
          <ac:spMkLst>
            <pc:docMk/>
            <pc:sldMk cId="204014369" sldId="263"/>
            <ac:spMk id="2" creationId="{EC407697-6C07-D20E-2C7A-5EDDB215245E}"/>
          </ac:spMkLst>
        </pc:spChg>
        <pc:spChg chg="del">
          <ac:chgData name="Michael Foster" userId="ee339e6a-a6eb-4c6e-8e1c-628e98fb1a6e" providerId="ADAL" clId="{C460FAFC-15F5-411F-B916-44DDC08B0B2F}" dt="2025-05-31T01:28:36.520" v="574" actId="478"/>
          <ac:spMkLst>
            <pc:docMk/>
            <pc:sldMk cId="204014369" sldId="263"/>
            <ac:spMk id="3" creationId="{57690F09-8985-8ECC-2199-DA0D3DB6D62C}"/>
          </ac:spMkLst>
        </pc:spChg>
        <pc:spChg chg="add">
          <ac:chgData name="Michael Foster" userId="ee339e6a-a6eb-4c6e-8e1c-628e98fb1a6e" providerId="ADAL" clId="{C460FAFC-15F5-411F-B916-44DDC08B0B2F}" dt="2025-05-31T01:29:52.259" v="578" actId="26606"/>
          <ac:spMkLst>
            <pc:docMk/>
            <pc:sldMk cId="204014369" sldId="263"/>
            <ac:spMk id="2057" creationId="{9E90EB45-EEE9-4563-8179-65EF62AE0978}"/>
          </ac:spMkLst>
        </pc:spChg>
        <pc:spChg chg="add">
          <ac:chgData name="Michael Foster" userId="ee339e6a-a6eb-4c6e-8e1c-628e98fb1a6e" providerId="ADAL" clId="{C460FAFC-15F5-411F-B916-44DDC08B0B2F}" dt="2025-05-31T01:29:52.259" v="578" actId="26606"/>
          <ac:spMkLst>
            <pc:docMk/>
            <pc:sldMk cId="204014369" sldId="263"/>
            <ac:spMk id="2059" creationId="{23D0EF74-AD1E-4FD9-914D-8EC9058EBBA3}"/>
          </ac:spMkLst>
        </pc:spChg>
        <pc:picChg chg="add mod ord">
          <ac:chgData name="Michael Foster" userId="ee339e6a-a6eb-4c6e-8e1c-628e98fb1a6e" providerId="ADAL" clId="{C460FAFC-15F5-411F-B916-44DDC08B0B2F}" dt="2025-05-31T01:30:00.600" v="579" actId="14100"/>
          <ac:picMkLst>
            <pc:docMk/>
            <pc:sldMk cId="204014369" sldId="263"/>
            <ac:picMk id="2050" creationId="{8DD4CAE4-2AF9-D113-C08C-D33F78BF1678}"/>
          </ac:picMkLst>
        </pc:picChg>
        <pc:picChg chg="add mod">
          <ac:chgData name="Michael Foster" userId="ee339e6a-a6eb-4c6e-8e1c-628e98fb1a6e" providerId="ADAL" clId="{C460FAFC-15F5-411F-B916-44DDC08B0B2F}" dt="2025-05-31T01:30:04.289" v="581" actId="1076"/>
          <ac:picMkLst>
            <pc:docMk/>
            <pc:sldMk cId="204014369" sldId="263"/>
            <ac:picMk id="2052" creationId="{7DE7C7BE-2DBF-25C9-DB51-527F2F4CE3B0}"/>
          </ac:picMkLst>
        </pc:picChg>
      </pc:sldChg>
      <pc:sldChg chg="addSp delSp modSp new mod setBg">
        <pc:chgData name="Michael Foster" userId="ee339e6a-a6eb-4c6e-8e1c-628e98fb1a6e" providerId="ADAL" clId="{C460FAFC-15F5-411F-B916-44DDC08B0B2F}" dt="2025-05-31T01:43:55.985" v="589" actId="26606"/>
        <pc:sldMkLst>
          <pc:docMk/>
          <pc:sldMk cId="1637347197" sldId="264"/>
        </pc:sldMkLst>
        <pc:spChg chg="del">
          <ac:chgData name="Michael Foster" userId="ee339e6a-a6eb-4c6e-8e1c-628e98fb1a6e" providerId="ADAL" clId="{C460FAFC-15F5-411F-B916-44DDC08B0B2F}" dt="2025-05-31T01:42:52.464" v="584" actId="478"/>
          <ac:spMkLst>
            <pc:docMk/>
            <pc:sldMk cId="1637347197" sldId="264"/>
            <ac:spMk id="2" creationId="{5DBFFF7B-CC3D-FBDF-95FF-40D3D712116C}"/>
          </ac:spMkLst>
        </pc:spChg>
        <pc:spChg chg="del">
          <ac:chgData name="Michael Foster" userId="ee339e6a-a6eb-4c6e-8e1c-628e98fb1a6e" providerId="ADAL" clId="{C460FAFC-15F5-411F-B916-44DDC08B0B2F}" dt="2025-05-31T01:42:51.250" v="583" actId="478"/>
          <ac:spMkLst>
            <pc:docMk/>
            <pc:sldMk cId="1637347197" sldId="264"/>
            <ac:spMk id="3" creationId="{49331559-A54A-C328-522E-EACD11873381}"/>
          </ac:spMkLst>
        </pc:spChg>
        <pc:spChg chg="add del">
          <ac:chgData name="Michael Foster" userId="ee339e6a-a6eb-4c6e-8e1c-628e98fb1a6e" providerId="ADAL" clId="{C460FAFC-15F5-411F-B916-44DDC08B0B2F}" dt="2025-05-31T01:43:55.979" v="588" actId="26606"/>
          <ac:spMkLst>
            <pc:docMk/>
            <pc:sldMk cId="1637347197" sldId="264"/>
            <ac:spMk id="3081" creationId="{0205D939-00C4-4F2E-9797-3170DD040D90}"/>
          </ac:spMkLst>
        </pc:spChg>
        <pc:spChg chg="add del">
          <ac:chgData name="Michael Foster" userId="ee339e6a-a6eb-4c6e-8e1c-628e98fb1a6e" providerId="ADAL" clId="{C460FAFC-15F5-411F-B916-44DDC08B0B2F}" dt="2025-05-31T01:43:55.979" v="588" actId="26606"/>
          <ac:spMkLst>
            <pc:docMk/>
            <pc:sldMk cId="1637347197" sldId="264"/>
            <ac:spMk id="3083" creationId="{38EE4E44-1403-472B-8C01-D354CB8F5AE7}"/>
          </ac:spMkLst>
        </pc:spChg>
        <pc:spChg chg="add del">
          <ac:chgData name="Michael Foster" userId="ee339e6a-a6eb-4c6e-8e1c-628e98fb1a6e" providerId="ADAL" clId="{C460FAFC-15F5-411F-B916-44DDC08B0B2F}" dt="2025-05-31T01:43:55.979" v="588" actId="26606"/>
          <ac:spMkLst>
            <pc:docMk/>
            <pc:sldMk cId="1637347197" sldId="264"/>
            <ac:spMk id="3085" creationId="{583CCE40-4C5F-42D3-86D9-7892AD1E98E3}"/>
          </ac:spMkLst>
        </pc:spChg>
        <pc:spChg chg="add">
          <ac:chgData name="Michael Foster" userId="ee339e6a-a6eb-4c6e-8e1c-628e98fb1a6e" providerId="ADAL" clId="{C460FAFC-15F5-411F-B916-44DDC08B0B2F}" dt="2025-05-31T01:43:55.985" v="589" actId="26606"/>
          <ac:spMkLst>
            <pc:docMk/>
            <pc:sldMk cId="1637347197" sldId="264"/>
            <ac:spMk id="3087" creationId="{42A4FC2C-047E-45A5-965D-8E1E3BF09BC6}"/>
          </ac:spMkLst>
        </pc:spChg>
        <pc:picChg chg="add mod ord">
          <ac:chgData name="Michael Foster" userId="ee339e6a-a6eb-4c6e-8e1c-628e98fb1a6e" providerId="ADAL" clId="{C460FAFC-15F5-411F-B916-44DDC08B0B2F}" dt="2025-05-31T01:43:55.985" v="589" actId="26606"/>
          <ac:picMkLst>
            <pc:docMk/>
            <pc:sldMk cId="1637347197" sldId="264"/>
            <ac:picMk id="3074" creationId="{6C02BFC2-3532-C886-9F67-D029B4068249}"/>
          </ac:picMkLst>
        </pc:picChg>
        <pc:picChg chg="add mod">
          <ac:chgData name="Michael Foster" userId="ee339e6a-a6eb-4c6e-8e1c-628e98fb1a6e" providerId="ADAL" clId="{C460FAFC-15F5-411F-B916-44DDC08B0B2F}" dt="2025-05-31T01:43:55.985" v="589" actId="26606"/>
          <ac:picMkLst>
            <pc:docMk/>
            <pc:sldMk cId="1637347197" sldId="264"/>
            <ac:picMk id="3076" creationId="{3CDEF56E-5913-359F-154E-712AF0B93A9F}"/>
          </ac:picMkLst>
        </pc:picChg>
      </pc:sldChg>
      <pc:sldChg chg="modSp add mod">
        <pc:chgData name="Michael Foster" userId="ee339e6a-a6eb-4c6e-8e1c-628e98fb1a6e" providerId="ADAL" clId="{C460FAFC-15F5-411F-B916-44DDC08B0B2F}" dt="2025-05-31T02:20:29.957" v="712" actId="20577"/>
        <pc:sldMkLst>
          <pc:docMk/>
          <pc:sldMk cId="4270919293" sldId="265"/>
        </pc:sldMkLst>
        <pc:spChg chg="mod">
          <ac:chgData name="Michael Foster" userId="ee339e6a-a6eb-4c6e-8e1c-628e98fb1a6e" providerId="ADAL" clId="{C460FAFC-15F5-411F-B916-44DDC08B0B2F}" dt="2025-05-31T02:20:29.957" v="712" actId="20577"/>
          <ac:spMkLst>
            <pc:docMk/>
            <pc:sldMk cId="4270919293" sldId="265"/>
            <ac:spMk id="5" creationId="{5320CC8D-AF2D-AA75-8411-890A086625B9}"/>
          </ac:spMkLst>
        </pc:spChg>
      </pc:sldChg>
      <pc:sldChg chg="addSp modSp add mod">
        <pc:chgData name="Michael Foster" userId="ee339e6a-a6eb-4c6e-8e1c-628e98fb1a6e" providerId="ADAL" clId="{C460FAFC-15F5-411F-B916-44DDC08B0B2F}" dt="2025-05-31T02:33:15.790" v="1633" actId="207"/>
        <pc:sldMkLst>
          <pc:docMk/>
          <pc:sldMk cId="499690100" sldId="266"/>
        </pc:sldMkLst>
        <pc:spChg chg="add mod">
          <ac:chgData name="Michael Foster" userId="ee339e6a-a6eb-4c6e-8e1c-628e98fb1a6e" providerId="ADAL" clId="{C460FAFC-15F5-411F-B916-44DDC08B0B2F}" dt="2025-05-31T02:33:15.790" v="1633" actId="207"/>
          <ac:spMkLst>
            <pc:docMk/>
            <pc:sldMk cId="499690100" sldId="266"/>
            <ac:spMk id="2" creationId="{53A8F84F-B044-077A-75CB-B99EE7AA09F4}"/>
          </ac:spMkLst>
        </pc:spChg>
        <pc:spChg chg="mod">
          <ac:chgData name="Michael Foster" userId="ee339e6a-a6eb-4c6e-8e1c-628e98fb1a6e" providerId="ADAL" clId="{C460FAFC-15F5-411F-B916-44DDC08B0B2F}" dt="2025-05-31T02:27:52.027" v="1154" actId="20577"/>
          <ac:spMkLst>
            <pc:docMk/>
            <pc:sldMk cId="499690100" sldId="266"/>
            <ac:spMk id="5" creationId="{0C58DE8D-DD25-00BF-E3F2-3A935D3FE7E6}"/>
          </ac:spMkLst>
        </pc:spChg>
      </pc:sldChg>
      <pc:sldChg chg="addSp modSp add mod">
        <pc:chgData name="Michael Foster" userId="ee339e6a-a6eb-4c6e-8e1c-628e98fb1a6e" providerId="ADAL" clId="{C460FAFC-15F5-411F-B916-44DDC08B0B2F}" dt="2025-05-31T02:33:05.374" v="1632" actId="113"/>
        <pc:sldMkLst>
          <pc:docMk/>
          <pc:sldMk cId="1607220145" sldId="267"/>
        </pc:sldMkLst>
        <pc:spChg chg="add mod">
          <ac:chgData name="Michael Foster" userId="ee339e6a-a6eb-4c6e-8e1c-628e98fb1a6e" providerId="ADAL" clId="{C460FAFC-15F5-411F-B916-44DDC08B0B2F}" dt="2025-05-31T02:33:05.374" v="1632" actId="113"/>
          <ac:spMkLst>
            <pc:docMk/>
            <pc:sldMk cId="1607220145" sldId="267"/>
            <ac:spMk id="2" creationId="{DCFA75E8-8E02-912A-28A5-A7C2836DC31A}"/>
          </ac:spMkLst>
        </pc:spChg>
        <pc:spChg chg="mod">
          <ac:chgData name="Michael Foster" userId="ee339e6a-a6eb-4c6e-8e1c-628e98fb1a6e" providerId="ADAL" clId="{C460FAFC-15F5-411F-B916-44DDC08B0B2F}" dt="2025-05-31T02:30:22.503" v="1560" actId="20577"/>
          <ac:spMkLst>
            <pc:docMk/>
            <pc:sldMk cId="1607220145" sldId="267"/>
            <ac:spMk id="5" creationId="{634F04A1-B50F-3B7E-98C6-269F90A05F27}"/>
          </ac:spMkLst>
        </pc:spChg>
      </pc:sldChg>
      <pc:sldChg chg="modSp add mod">
        <pc:chgData name="Michael Foster" userId="ee339e6a-a6eb-4c6e-8e1c-628e98fb1a6e" providerId="ADAL" clId="{C460FAFC-15F5-411F-B916-44DDC08B0B2F}" dt="2025-05-31T02:36:52.655" v="2318" actId="14100"/>
        <pc:sldMkLst>
          <pc:docMk/>
          <pc:sldMk cId="3037618724" sldId="268"/>
        </pc:sldMkLst>
        <pc:spChg chg="mod">
          <ac:chgData name="Michael Foster" userId="ee339e6a-a6eb-4c6e-8e1c-628e98fb1a6e" providerId="ADAL" clId="{C460FAFC-15F5-411F-B916-44DDC08B0B2F}" dt="2025-05-31T02:36:52.655" v="2318" actId="14100"/>
          <ac:spMkLst>
            <pc:docMk/>
            <pc:sldMk cId="3037618724" sldId="268"/>
            <ac:spMk id="2" creationId="{7CF949AB-3C41-3F87-8BC9-21B49280774E}"/>
          </ac:spMkLst>
        </pc:spChg>
        <pc:spChg chg="mod">
          <ac:chgData name="Michael Foster" userId="ee339e6a-a6eb-4c6e-8e1c-628e98fb1a6e" providerId="ADAL" clId="{C460FAFC-15F5-411F-B916-44DDC08B0B2F}" dt="2025-05-31T02:36:09.485" v="2231" actId="20577"/>
          <ac:spMkLst>
            <pc:docMk/>
            <pc:sldMk cId="3037618724" sldId="268"/>
            <ac:spMk id="5" creationId="{FEFA8F5F-4F9C-CAAF-35B4-015F0772EEC0}"/>
          </ac:spMkLst>
        </pc:spChg>
      </pc:sldChg>
      <pc:sldChg chg="modSp add mod">
        <pc:chgData name="Michael Foster" userId="ee339e6a-a6eb-4c6e-8e1c-628e98fb1a6e" providerId="ADAL" clId="{C460FAFC-15F5-411F-B916-44DDC08B0B2F}" dt="2025-05-31T02:39:24.373" v="2805" actId="1076"/>
        <pc:sldMkLst>
          <pc:docMk/>
          <pc:sldMk cId="614566103" sldId="269"/>
        </pc:sldMkLst>
        <pc:spChg chg="mod">
          <ac:chgData name="Michael Foster" userId="ee339e6a-a6eb-4c6e-8e1c-628e98fb1a6e" providerId="ADAL" clId="{C460FAFC-15F5-411F-B916-44DDC08B0B2F}" dt="2025-05-31T02:39:24.373" v="2805" actId="1076"/>
          <ac:spMkLst>
            <pc:docMk/>
            <pc:sldMk cId="614566103" sldId="269"/>
            <ac:spMk id="2" creationId="{2A16F16C-A101-8034-F80B-84849FDB5F42}"/>
          </ac:spMkLst>
        </pc:spChg>
        <pc:spChg chg="mod">
          <ac:chgData name="Michael Foster" userId="ee339e6a-a6eb-4c6e-8e1c-628e98fb1a6e" providerId="ADAL" clId="{C460FAFC-15F5-411F-B916-44DDC08B0B2F}" dt="2025-05-31T02:39:19.560" v="2803" actId="20577"/>
          <ac:spMkLst>
            <pc:docMk/>
            <pc:sldMk cId="614566103" sldId="269"/>
            <ac:spMk id="5" creationId="{286D367A-85AF-C393-2954-3C224C4F1331}"/>
          </ac:spMkLst>
        </pc:spChg>
      </pc:sldChg>
      <pc:sldChg chg="modSp add del mod">
        <pc:chgData name="Michael Foster" userId="ee339e6a-a6eb-4c6e-8e1c-628e98fb1a6e" providerId="ADAL" clId="{C460FAFC-15F5-411F-B916-44DDC08B0B2F}" dt="2025-05-31T02:39:54.217" v="2820" actId="47"/>
        <pc:sldMkLst>
          <pc:docMk/>
          <pc:sldMk cId="824921737" sldId="270"/>
        </pc:sldMkLst>
        <pc:spChg chg="mod">
          <ac:chgData name="Michael Foster" userId="ee339e6a-a6eb-4c6e-8e1c-628e98fb1a6e" providerId="ADAL" clId="{C460FAFC-15F5-411F-B916-44DDC08B0B2F}" dt="2025-05-31T02:39:46.701" v="2819" actId="20577"/>
          <ac:spMkLst>
            <pc:docMk/>
            <pc:sldMk cId="824921737" sldId="270"/>
            <ac:spMk id="2" creationId="{BF60DB85-8781-B8D0-0AA5-EE70D64E9D65}"/>
          </ac:spMkLst>
        </pc:spChg>
      </pc:sldChg>
      <pc:sldChg chg="modSp add mod">
        <pc:chgData name="Michael Foster" userId="ee339e6a-a6eb-4c6e-8e1c-628e98fb1a6e" providerId="ADAL" clId="{C460FAFC-15F5-411F-B916-44DDC08B0B2F}" dt="2025-05-31T10:35:00.908" v="3078" actId="1076"/>
        <pc:sldMkLst>
          <pc:docMk/>
          <pc:sldMk cId="3023094673" sldId="270"/>
        </pc:sldMkLst>
        <pc:spChg chg="mod">
          <ac:chgData name="Michael Foster" userId="ee339e6a-a6eb-4c6e-8e1c-628e98fb1a6e" providerId="ADAL" clId="{C460FAFC-15F5-411F-B916-44DDC08B0B2F}" dt="2025-05-31T10:35:00.908" v="3078" actId="1076"/>
          <ac:spMkLst>
            <pc:docMk/>
            <pc:sldMk cId="3023094673" sldId="270"/>
            <ac:spMk id="5" creationId="{FD0DE751-6E41-B2F3-E2DA-E62DF56C4D8A}"/>
          </ac:spMkLst>
        </pc:spChg>
      </pc:sldChg>
      <pc:sldChg chg="add del">
        <pc:chgData name="Michael Foster" userId="ee339e6a-a6eb-4c6e-8e1c-628e98fb1a6e" providerId="ADAL" clId="{C460FAFC-15F5-411F-B916-44DDC08B0B2F}" dt="2025-05-31T10:39:15.343" v="3080"/>
        <pc:sldMkLst>
          <pc:docMk/>
          <pc:sldMk cId="1058706233" sldId="271"/>
        </pc:sldMkLst>
      </pc:sldChg>
      <pc:sldChg chg="modSp add mod">
        <pc:chgData name="Michael Foster" userId="ee339e6a-a6eb-4c6e-8e1c-628e98fb1a6e" providerId="ADAL" clId="{C460FAFC-15F5-411F-B916-44DDC08B0B2F}" dt="2025-05-31T10:39:57.455" v="3198" actId="20577"/>
        <pc:sldMkLst>
          <pc:docMk/>
          <pc:sldMk cId="4246691959" sldId="271"/>
        </pc:sldMkLst>
        <pc:spChg chg="mod">
          <ac:chgData name="Michael Foster" userId="ee339e6a-a6eb-4c6e-8e1c-628e98fb1a6e" providerId="ADAL" clId="{C460FAFC-15F5-411F-B916-44DDC08B0B2F}" dt="2025-05-31T10:39:57.455" v="3198" actId="20577"/>
          <ac:spMkLst>
            <pc:docMk/>
            <pc:sldMk cId="4246691959" sldId="271"/>
            <ac:spMk id="5" creationId="{28A556F6-3A33-65AE-D984-072EDE1943E2}"/>
          </ac:spMkLst>
        </pc:spChg>
      </pc:sldChg>
      <pc:sldChg chg="delSp modSp add mod setBg delDesignElem">
        <pc:chgData name="Michael Foster" userId="ee339e6a-a6eb-4c6e-8e1c-628e98fb1a6e" providerId="ADAL" clId="{C460FAFC-15F5-411F-B916-44DDC08B0B2F}" dt="2025-05-31T10:40:45.870" v="3291" actId="20577"/>
        <pc:sldMkLst>
          <pc:docMk/>
          <pc:sldMk cId="4087483973" sldId="272"/>
        </pc:sldMkLst>
        <pc:spChg chg="mod">
          <ac:chgData name="Michael Foster" userId="ee339e6a-a6eb-4c6e-8e1c-628e98fb1a6e" providerId="ADAL" clId="{C460FAFC-15F5-411F-B916-44DDC08B0B2F}" dt="2025-05-31T10:40:45.870" v="3291" actId="20577"/>
          <ac:spMkLst>
            <pc:docMk/>
            <pc:sldMk cId="4087483973" sldId="272"/>
            <ac:spMk id="5" creationId="{5B3B5A8E-DD0A-6E93-CBEF-0DFC442FC99C}"/>
          </ac:spMkLst>
        </pc:spChg>
        <pc:spChg chg="del">
          <ac:chgData name="Michael Foster" userId="ee339e6a-a6eb-4c6e-8e1c-628e98fb1a6e" providerId="ADAL" clId="{C460FAFC-15F5-411F-B916-44DDC08B0B2F}" dt="2025-05-31T10:40:13.427" v="3200"/>
          <ac:spMkLst>
            <pc:docMk/>
            <pc:sldMk cId="4087483973" sldId="272"/>
            <ac:spMk id="8" creationId="{B64A98AA-4FB2-6F9C-89F5-5388BEA5A508}"/>
          </ac:spMkLst>
        </pc:spChg>
      </pc:sldChg>
      <pc:sldChg chg="delSp modSp add mod setBg delDesignElem">
        <pc:chgData name="Michael Foster" userId="ee339e6a-a6eb-4c6e-8e1c-628e98fb1a6e" providerId="ADAL" clId="{C460FAFC-15F5-411F-B916-44DDC08B0B2F}" dt="2025-05-31T10:41:21.704" v="3390" actId="20577"/>
        <pc:sldMkLst>
          <pc:docMk/>
          <pc:sldMk cId="3118444726" sldId="273"/>
        </pc:sldMkLst>
        <pc:spChg chg="mod">
          <ac:chgData name="Michael Foster" userId="ee339e6a-a6eb-4c6e-8e1c-628e98fb1a6e" providerId="ADAL" clId="{C460FAFC-15F5-411F-B916-44DDC08B0B2F}" dt="2025-05-31T10:41:21.704" v="3390" actId="20577"/>
          <ac:spMkLst>
            <pc:docMk/>
            <pc:sldMk cId="3118444726" sldId="273"/>
            <ac:spMk id="5" creationId="{E0A294D7-9546-DFA2-5B29-CBCCED857812}"/>
          </ac:spMkLst>
        </pc:spChg>
        <pc:spChg chg="del">
          <ac:chgData name="Michael Foster" userId="ee339e6a-a6eb-4c6e-8e1c-628e98fb1a6e" providerId="ADAL" clId="{C460FAFC-15F5-411F-B916-44DDC08B0B2F}" dt="2025-05-31T10:40:17.266" v="3202"/>
          <ac:spMkLst>
            <pc:docMk/>
            <pc:sldMk cId="3118444726" sldId="273"/>
            <ac:spMk id="8" creationId="{B1C0ACF3-8059-2940-C11F-248ED3CE3AE1}"/>
          </ac:spMkLst>
        </pc:spChg>
      </pc:sldChg>
      <pc:sldChg chg="delSp modSp add mod setBg delDesignElem">
        <pc:chgData name="Michael Foster" userId="ee339e6a-a6eb-4c6e-8e1c-628e98fb1a6e" providerId="ADAL" clId="{C460FAFC-15F5-411F-B916-44DDC08B0B2F}" dt="2025-05-31T10:42:29.091" v="3528" actId="20577"/>
        <pc:sldMkLst>
          <pc:docMk/>
          <pc:sldMk cId="3349624492" sldId="274"/>
        </pc:sldMkLst>
        <pc:spChg chg="mod">
          <ac:chgData name="Michael Foster" userId="ee339e6a-a6eb-4c6e-8e1c-628e98fb1a6e" providerId="ADAL" clId="{C460FAFC-15F5-411F-B916-44DDC08B0B2F}" dt="2025-05-31T10:42:29.091" v="3528" actId="20577"/>
          <ac:spMkLst>
            <pc:docMk/>
            <pc:sldMk cId="3349624492" sldId="274"/>
            <ac:spMk id="5" creationId="{48442816-845B-F198-636A-D7DF814CE969}"/>
          </ac:spMkLst>
        </pc:spChg>
        <pc:spChg chg="del">
          <ac:chgData name="Michael Foster" userId="ee339e6a-a6eb-4c6e-8e1c-628e98fb1a6e" providerId="ADAL" clId="{C460FAFC-15F5-411F-B916-44DDC08B0B2F}" dt="2025-05-31T10:40:18.480" v="3204"/>
          <ac:spMkLst>
            <pc:docMk/>
            <pc:sldMk cId="3349624492" sldId="274"/>
            <ac:spMk id="8" creationId="{A521C6BD-FF39-1D1A-E1F7-CF3E1F1FF128}"/>
          </ac:spMkLst>
        </pc:spChg>
      </pc:sldChg>
      <pc:sldChg chg="delSp modSp add mod setBg delDesignElem">
        <pc:chgData name="Michael Foster" userId="ee339e6a-a6eb-4c6e-8e1c-628e98fb1a6e" providerId="ADAL" clId="{C460FAFC-15F5-411F-B916-44DDC08B0B2F}" dt="2025-05-31T10:42:46.743" v="3600" actId="20577"/>
        <pc:sldMkLst>
          <pc:docMk/>
          <pc:sldMk cId="260408297" sldId="275"/>
        </pc:sldMkLst>
        <pc:spChg chg="mod">
          <ac:chgData name="Michael Foster" userId="ee339e6a-a6eb-4c6e-8e1c-628e98fb1a6e" providerId="ADAL" clId="{C460FAFC-15F5-411F-B916-44DDC08B0B2F}" dt="2025-05-31T10:42:46.743" v="3600" actId="20577"/>
          <ac:spMkLst>
            <pc:docMk/>
            <pc:sldMk cId="260408297" sldId="275"/>
            <ac:spMk id="5" creationId="{073C0F59-F9EA-B375-0002-FC5F182711C2}"/>
          </ac:spMkLst>
        </pc:spChg>
        <pc:spChg chg="del">
          <ac:chgData name="Michael Foster" userId="ee339e6a-a6eb-4c6e-8e1c-628e98fb1a6e" providerId="ADAL" clId="{C460FAFC-15F5-411F-B916-44DDC08B0B2F}" dt="2025-05-31T10:40:19.526" v="3206"/>
          <ac:spMkLst>
            <pc:docMk/>
            <pc:sldMk cId="260408297" sldId="275"/>
            <ac:spMk id="8" creationId="{8788D238-04F7-C780-4662-86A56CE1D83E}"/>
          </ac:spMkLst>
        </pc:spChg>
      </pc:sldChg>
      <pc:sldChg chg="modSp add mod">
        <pc:chgData name="Michael Foster" userId="ee339e6a-a6eb-4c6e-8e1c-628e98fb1a6e" providerId="ADAL" clId="{C460FAFC-15F5-411F-B916-44DDC08B0B2F}" dt="2025-05-31T11:18:44.213" v="3679" actId="122"/>
        <pc:sldMkLst>
          <pc:docMk/>
          <pc:sldMk cId="18626355" sldId="276"/>
        </pc:sldMkLst>
        <pc:spChg chg="mod">
          <ac:chgData name="Michael Foster" userId="ee339e6a-a6eb-4c6e-8e1c-628e98fb1a6e" providerId="ADAL" clId="{C460FAFC-15F5-411F-B916-44DDC08B0B2F}" dt="2025-05-31T11:18:44.213" v="3679" actId="122"/>
          <ac:spMkLst>
            <pc:docMk/>
            <pc:sldMk cId="18626355" sldId="276"/>
            <ac:spMk id="5" creationId="{9CE485A0-9893-DDB0-F924-2A9BBF52AEA3}"/>
          </ac:spMkLst>
        </pc:spChg>
      </pc:sldChg>
      <pc:sldChg chg="modSp add mod">
        <pc:chgData name="Michael Foster" userId="ee339e6a-a6eb-4c6e-8e1c-628e98fb1a6e" providerId="ADAL" clId="{C460FAFC-15F5-411F-B916-44DDC08B0B2F}" dt="2025-05-31T11:27:26.904" v="3825" actId="20577"/>
        <pc:sldMkLst>
          <pc:docMk/>
          <pc:sldMk cId="848996321" sldId="277"/>
        </pc:sldMkLst>
        <pc:spChg chg="mod">
          <ac:chgData name="Michael Foster" userId="ee339e6a-a6eb-4c6e-8e1c-628e98fb1a6e" providerId="ADAL" clId="{C460FAFC-15F5-411F-B916-44DDC08B0B2F}" dt="2025-05-31T11:27:26.904" v="3825" actId="20577"/>
          <ac:spMkLst>
            <pc:docMk/>
            <pc:sldMk cId="848996321" sldId="277"/>
            <ac:spMk id="5" creationId="{F5531C00-3D99-AF4D-6155-497D34050880}"/>
          </ac:spMkLst>
        </pc:spChg>
      </pc:sldChg>
      <pc:sldChg chg="delSp new del mod">
        <pc:chgData name="Michael Foster" userId="ee339e6a-a6eb-4c6e-8e1c-628e98fb1a6e" providerId="ADAL" clId="{C460FAFC-15F5-411F-B916-44DDC08B0B2F}" dt="2025-05-31T11:35:47.650" v="3830" actId="47"/>
        <pc:sldMkLst>
          <pc:docMk/>
          <pc:sldMk cId="2478046693" sldId="278"/>
        </pc:sldMkLst>
        <pc:spChg chg="del">
          <ac:chgData name="Michael Foster" userId="ee339e6a-a6eb-4c6e-8e1c-628e98fb1a6e" providerId="ADAL" clId="{C460FAFC-15F5-411F-B916-44DDC08B0B2F}" dt="2025-05-31T11:35:43.939" v="3828" actId="478"/>
          <ac:spMkLst>
            <pc:docMk/>
            <pc:sldMk cId="2478046693" sldId="278"/>
            <ac:spMk id="2" creationId="{5B3CAE08-58F1-1F48-AEFD-9EDAA7590C51}"/>
          </ac:spMkLst>
        </pc:spChg>
        <pc:spChg chg="del">
          <ac:chgData name="Michael Foster" userId="ee339e6a-a6eb-4c6e-8e1c-628e98fb1a6e" providerId="ADAL" clId="{C460FAFC-15F5-411F-B916-44DDC08B0B2F}" dt="2025-05-31T11:35:43.125" v="3827" actId="478"/>
          <ac:spMkLst>
            <pc:docMk/>
            <pc:sldMk cId="2478046693" sldId="278"/>
            <ac:spMk id="3" creationId="{28A3484B-792E-17C5-5F71-4713D23651CD}"/>
          </ac:spMkLst>
        </pc:spChg>
      </pc:sldChg>
      <pc:sldChg chg="add">
        <pc:chgData name="Michael Foster" userId="ee339e6a-a6eb-4c6e-8e1c-628e98fb1a6e" providerId="ADAL" clId="{C460FAFC-15F5-411F-B916-44DDC08B0B2F}" dt="2025-05-31T11:35:45.459" v="3829"/>
        <pc:sldMkLst>
          <pc:docMk/>
          <pc:sldMk cId="3768037676" sldId="349"/>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A8573-79AB-0D78-8F83-5826A94385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6B09D40-2A7A-3F48-C6D8-B6D478D935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C4118F8-DC8F-D8B5-AAB1-80CDF7515AB0}"/>
              </a:ext>
            </a:extLst>
          </p:cNvPr>
          <p:cNvSpPr>
            <a:spLocks noGrp="1"/>
          </p:cNvSpPr>
          <p:nvPr>
            <p:ph type="dt" sz="half" idx="10"/>
          </p:nvPr>
        </p:nvSpPr>
        <p:spPr/>
        <p:txBody>
          <a:bodyPr/>
          <a:lstStyle/>
          <a:p>
            <a:fld id="{6E923EEA-4609-4FD6-9DC4-6F50D741A740}" type="datetimeFigureOut">
              <a:rPr lang="en-US" smtClean="0"/>
              <a:t>5/30/2025</a:t>
            </a:fld>
            <a:endParaRPr lang="en-US"/>
          </a:p>
        </p:txBody>
      </p:sp>
      <p:sp>
        <p:nvSpPr>
          <p:cNvPr id="5" name="Footer Placeholder 4">
            <a:extLst>
              <a:ext uri="{FF2B5EF4-FFF2-40B4-BE49-F238E27FC236}">
                <a16:creationId xmlns:a16="http://schemas.microsoft.com/office/drawing/2014/main" id="{AA66920F-BC2C-D130-779D-4D79CFEDC5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CD0C6C-A7AA-6DA2-1AE9-4F987682ACDB}"/>
              </a:ext>
            </a:extLst>
          </p:cNvPr>
          <p:cNvSpPr>
            <a:spLocks noGrp="1"/>
          </p:cNvSpPr>
          <p:nvPr>
            <p:ph type="sldNum" sz="quarter" idx="12"/>
          </p:nvPr>
        </p:nvSpPr>
        <p:spPr/>
        <p:txBody>
          <a:bodyPr/>
          <a:lstStyle/>
          <a:p>
            <a:fld id="{28799842-0E79-4AF2-9CE3-05DC9C39FF4E}" type="slidenum">
              <a:rPr lang="en-US" smtClean="0"/>
              <a:t>‹#›</a:t>
            </a:fld>
            <a:endParaRPr lang="en-US"/>
          </a:p>
        </p:txBody>
      </p:sp>
    </p:spTree>
    <p:extLst>
      <p:ext uri="{BB962C8B-B14F-4D97-AF65-F5344CB8AC3E}">
        <p14:creationId xmlns:p14="http://schemas.microsoft.com/office/powerpoint/2010/main" val="3604163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6DC4A-D887-BB03-B0C2-2FF0644DD0D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EE3704-E976-A9D2-F975-CC19F549E0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47A1C3-F7A2-0944-3D0A-2A4C8E2A450A}"/>
              </a:ext>
            </a:extLst>
          </p:cNvPr>
          <p:cNvSpPr>
            <a:spLocks noGrp="1"/>
          </p:cNvSpPr>
          <p:nvPr>
            <p:ph type="dt" sz="half" idx="10"/>
          </p:nvPr>
        </p:nvSpPr>
        <p:spPr/>
        <p:txBody>
          <a:bodyPr/>
          <a:lstStyle/>
          <a:p>
            <a:fld id="{6E923EEA-4609-4FD6-9DC4-6F50D741A740}" type="datetimeFigureOut">
              <a:rPr lang="en-US" smtClean="0"/>
              <a:t>5/30/2025</a:t>
            </a:fld>
            <a:endParaRPr lang="en-US"/>
          </a:p>
        </p:txBody>
      </p:sp>
      <p:sp>
        <p:nvSpPr>
          <p:cNvPr id="5" name="Footer Placeholder 4">
            <a:extLst>
              <a:ext uri="{FF2B5EF4-FFF2-40B4-BE49-F238E27FC236}">
                <a16:creationId xmlns:a16="http://schemas.microsoft.com/office/drawing/2014/main" id="{CBD0BD20-7DB8-D5D9-D14D-CA13A67844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713A36-1D38-6A09-E114-E49721B8046B}"/>
              </a:ext>
            </a:extLst>
          </p:cNvPr>
          <p:cNvSpPr>
            <a:spLocks noGrp="1"/>
          </p:cNvSpPr>
          <p:nvPr>
            <p:ph type="sldNum" sz="quarter" idx="12"/>
          </p:nvPr>
        </p:nvSpPr>
        <p:spPr/>
        <p:txBody>
          <a:bodyPr/>
          <a:lstStyle/>
          <a:p>
            <a:fld id="{28799842-0E79-4AF2-9CE3-05DC9C39FF4E}" type="slidenum">
              <a:rPr lang="en-US" smtClean="0"/>
              <a:t>‹#›</a:t>
            </a:fld>
            <a:endParaRPr lang="en-US"/>
          </a:p>
        </p:txBody>
      </p:sp>
    </p:spTree>
    <p:extLst>
      <p:ext uri="{BB962C8B-B14F-4D97-AF65-F5344CB8AC3E}">
        <p14:creationId xmlns:p14="http://schemas.microsoft.com/office/powerpoint/2010/main" val="1997580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4AEC63-8EF4-CC5F-5DD4-6B6586E8B6C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7BA794-8814-CFA7-A560-7C82DA8C0F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BAF3BF-E6CB-A9C4-9843-53F56389C5C6}"/>
              </a:ext>
            </a:extLst>
          </p:cNvPr>
          <p:cNvSpPr>
            <a:spLocks noGrp="1"/>
          </p:cNvSpPr>
          <p:nvPr>
            <p:ph type="dt" sz="half" idx="10"/>
          </p:nvPr>
        </p:nvSpPr>
        <p:spPr/>
        <p:txBody>
          <a:bodyPr/>
          <a:lstStyle/>
          <a:p>
            <a:fld id="{6E923EEA-4609-4FD6-9DC4-6F50D741A740}" type="datetimeFigureOut">
              <a:rPr lang="en-US" smtClean="0"/>
              <a:t>5/30/2025</a:t>
            </a:fld>
            <a:endParaRPr lang="en-US"/>
          </a:p>
        </p:txBody>
      </p:sp>
      <p:sp>
        <p:nvSpPr>
          <p:cNvPr id="5" name="Footer Placeholder 4">
            <a:extLst>
              <a:ext uri="{FF2B5EF4-FFF2-40B4-BE49-F238E27FC236}">
                <a16:creationId xmlns:a16="http://schemas.microsoft.com/office/drawing/2014/main" id="{94CD5088-9910-46B0-C384-BFE9614677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E7179E-F450-E470-401B-B85A11EBE3B9}"/>
              </a:ext>
            </a:extLst>
          </p:cNvPr>
          <p:cNvSpPr>
            <a:spLocks noGrp="1"/>
          </p:cNvSpPr>
          <p:nvPr>
            <p:ph type="sldNum" sz="quarter" idx="12"/>
          </p:nvPr>
        </p:nvSpPr>
        <p:spPr/>
        <p:txBody>
          <a:bodyPr/>
          <a:lstStyle/>
          <a:p>
            <a:fld id="{28799842-0E79-4AF2-9CE3-05DC9C39FF4E}" type="slidenum">
              <a:rPr lang="en-US" smtClean="0"/>
              <a:t>‹#›</a:t>
            </a:fld>
            <a:endParaRPr lang="en-US"/>
          </a:p>
        </p:txBody>
      </p:sp>
    </p:spTree>
    <p:extLst>
      <p:ext uri="{BB962C8B-B14F-4D97-AF65-F5344CB8AC3E}">
        <p14:creationId xmlns:p14="http://schemas.microsoft.com/office/powerpoint/2010/main" val="3200430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EC622-1B89-425E-BF96-6D0D0A4A17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6E8081-676F-2D3A-8FE0-164C3BBA0F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89C1F1-15DF-880B-362A-354D0CB98970}"/>
              </a:ext>
            </a:extLst>
          </p:cNvPr>
          <p:cNvSpPr>
            <a:spLocks noGrp="1"/>
          </p:cNvSpPr>
          <p:nvPr>
            <p:ph type="dt" sz="half" idx="10"/>
          </p:nvPr>
        </p:nvSpPr>
        <p:spPr/>
        <p:txBody>
          <a:bodyPr/>
          <a:lstStyle/>
          <a:p>
            <a:fld id="{6E923EEA-4609-4FD6-9DC4-6F50D741A740}" type="datetimeFigureOut">
              <a:rPr lang="en-US" smtClean="0"/>
              <a:t>5/30/2025</a:t>
            </a:fld>
            <a:endParaRPr lang="en-US"/>
          </a:p>
        </p:txBody>
      </p:sp>
      <p:sp>
        <p:nvSpPr>
          <p:cNvPr id="5" name="Footer Placeholder 4">
            <a:extLst>
              <a:ext uri="{FF2B5EF4-FFF2-40B4-BE49-F238E27FC236}">
                <a16:creationId xmlns:a16="http://schemas.microsoft.com/office/drawing/2014/main" id="{FD2A5FF5-379D-304F-1254-A45389E2E6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0D425F-05DA-B349-A92A-8BFA09736B0D}"/>
              </a:ext>
            </a:extLst>
          </p:cNvPr>
          <p:cNvSpPr>
            <a:spLocks noGrp="1"/>
          </p:cNvSpPr>
          <p:nvPr>
            <p:ph type="sldNum" sz="quarter" idx="12"/>
          </p:nvPr>
        </p:nvSpPr>
        <p:spPr/>
        <p:txBody>
          <a:bodyPr/>
          <a:lstStyle/>
          <a:p>
            <a:fld id="{28799842-0E79-4AF2-9CE3-05DC9C39FF4E}" type="slidenum">
              <a:rPr lang="en-US" smtClean="0"/>
              <a:t>‹#›</a:t>
            </a:fld>
            <a:endParaRPr lang="en-US"/>
          </a:p>
        </p:txBody>
      </p:sp>
    </p:spTree>
    <p:extLst>
      <p:ext uri="{BB962C8B-B14F-4D97-AF65-F5344CB8AC3E}">
        <p14:creationId xmlns:p14="http://schemas.microsoft.com/office/powerpoint/2010/main" val="2900500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8F644-9C66-C883-E907-96C9B3BEE6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3BBF8B0-B2BD-B5E7-5A85-63C4CB1CC12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5780AF-D4FF-31B3-4C25-E553A2DC9E3C}"/>
              </a:ext>
            </a:extLst>
          </p:cNvPr>
          <p:cNvSpPr>
            <a:spLocks noGrp="1"/>
          </p:cNvSpPr>
          <p:nvPr>
            <p:ph type="dt" sz="half" idx="10"/>
          </p:nvPr>
        </p:nvSpPr>
        <p:spPr/>
        <p:txBody>
          <a:bodyPr/>
          <a:lstStyle/>
          <a:p>
            <a:fld id="{6E923EEA-4609-4FD6-9DC4-6F50D741A740}" type="datetimeFigureOut">
              <a:rPr lang="en-US" smtClean="0"/>
              <a:t>5/30/2025</a:t>
            </a:fld>
            <a:endParaRPr lang="en-US"/>
          </a:p>
        </p:txBody>
      </p:sp>
      <p:sp>
        <p:nvSpPr>
          <p:cNvPr id="5" name="Footer Placeholder 4">
            <a:extLst>
              <a:ext uri="{FF2B5EF4-FFF2-40B4-BE49-F238E27FC236}">
                <a16:creationId xmlns:a16="http://schemas.microsoft.com/office/drawing/2014/main" id="{D4E13A65-B14D-5BCF-2F49-76078875CC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42E419-CC48-0962-9C86-61E1D4803EF4}"/>
              </a:ext>
            </a:extLst>
          </p:cNvPr>
          <p:cNvSpPr>
            <a:spLocks noGrp="1"/>
          </p:cNvSpPr>
          <p:nvPr>
            <p:ph type="sldNum" sz="quarter" idx="12"/>
          </p:nvPr>
        </p:nvSpPr>
        <p:spPr/>
        <p:txBody>
          <a:bodyPr/>
          <a:lstStyle/>
          <a:p>
            <a:fld id="{28799842-0E79-4AF2-9CE3-05DC9C39FF4E}" type="slidenum">
              <a:rPr lang="en-US" smtClean="0"/>
              <a:t>‹#›</a:t>
            </a:fld>
            <a:endParaRPr lang="en-US"/>
          </a:p>
        </p:txBody>
      </p:sp>
    </p:spTree>
    <p:extLst>
      <p:ext uri="{BB962C8B-B14F-4D97-AF65-F5344CB8AC3E}">
        <p14:creationId xmlns:p14="http://schemas.microsoft.com/office/powerpoint/2010/main" val="4202037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0E3B1-A79A-1AB0-4D54-ABAAA7D41D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6CC549-6CED-C6C0-380D-16551612538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5C5FFB-66D5-69AA-4EC4-FAEC38F1CF8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05E5AF0-6227-67FB-7EDB-63A71AB53821}"/>
              </a:ext>
            </a:extLst>
          </p:cNvPr>
          <p:cNvSpPr>
            <a:spLocks noGrp="1"/>
          </p:cNvSpPr>
          <p:nvPr>
            <p:ph type="dt" sz="half" idx="10"/>
          </p:nvPr>
        </p:nvSpPr>
        <p:spPr/>
        <p:txBody>
          <a:bodyPr/>
          <a:lstStyle/>
          <a:p>
            <a:fld id="{6E923EEA-4609-4FD6-9DC4-6F50D741A740}" type="datetimeFigureOut">
              <a:rPr lang="en-US" smtClean="0"/>
              <a:t>5/30/2025</a:t>
            </a:fld>
            <a:endParaRPr lang="en-US"/>
          </a:p>
        </p:txBody>
      </p:sp>
      <p:sp>
        <p:nvSpPr>
          <p:cNvPr id="6" name="Footer Placeholder 5">
            <a:extLst>
              <a:ext uri="{FF2B5EF4-FFF2-40B4-BE49-F238E27FC236}">
                <a16:creationId xmlns:a16="http://schemas.microsoft.com/office/drawing/2014/main" id="{5B323C01-7E6C-F011-2AB0-6AE27713D9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A8579C-A5F8-28E1-1519-724B23204ED2}"/>
              </a:ext>
            </a:extLst>
          </p:cNvPr>
          <p:cNvSpPr>
            <a:spLocks noGrp="1"/>
          </p:cNvSpPr>
          <p:nvPr>
            <p:ph type="sldNum" sz="quarter" idx="12"/>
          </p:nvPr>
        </p:nvSpPr>
        <p:spPr/>
        <p:txBody>
          <a:bodyPr/>
          <a:lstStyle/>
          <a:p>
            <a:fld id="{28799842-0E79-4AF2-9CE3-05DC9C39FF4E}" type="slidenum">
              <a:rPr lang="en-US" smtClean="0"/>
              <a:t>‹#›</a:t>
            </a:fld>
            <a:endParaRPr lang="en-US"/>
          </a:p>
        </p:txBody>
      </p:sp>
    </p:spTree>
    <p:extLst>
      <p:ext uri="{BB962C8B-B14F-4D97-AF65-F5344CB8AC3E}">
        <p14:creationId xmlns:p14="http://schemas.microsoft.com/office/powerpoint/2010/main" val="3685558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785A2-7D9F-C4CE-3BBC-16B88A371A1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61A1709-A9D1-F1FE-AC6C-29705E47C0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3D379DC-9323-A781-B07C-BE9B7487F10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87F2D1-625C-5E81-838B-890D0B8A57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BE9D71-8880-C2E6-8ED2-8F1E9713965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C1DFAF-86DE-54C8-CE42-9D2235B20950}"/>
              </a:ext>
            </a:extLst>
          </p:cNvPr>
          <p:cNvSpPr>
            <a:spLocks noGrp="1"/>
          </p:cNvSpPr>
          <p:nvPr>
            <p:ph type="dt" sz="half" idx="10"/>
          </p:nvPr>
        </p:nvSpPr>
        <p:spPr/>
        <p:txBody>
          <a:bodyPr/>
          <a:lstStyle/>
          <a:p>
            <a:fld id="{6E923EEA-4609-4FD6-9DC4-6F50D741A740}" type="datetimeFigureOut">
              <a:rPr lang="en-US" smtClean="0"/>
              <a:t>5/30/2025</a:t>
            </a:fld>
            <a:endParaRPr lang="en-US"/>
          </a:p>
        </p:txBody>
      </p:sp>
      <p:sp>
        <p:nvSpPr>
          <p:cNvPr id="8" name="Footer Placeholder 7">
            <a:extLst>
              <a:ext uri="{FF2B5EF4-FFF2-40B4-BE49-F238E27FC236}">
                <a16:creationId xmlns:a16="http://schemas.microsoft.com/office/drawing/2014/main" id="{9E45B28B-CA50-2BED-463A-C4D0C9DA2B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AF28552-FC2C-776B-BDEA-2F9074963A36}"/>
              </a:ext>
            </a:extLst>
          </p:cNvPr>
          <p:cNvSpPr>
            <a:spLocks noGrp="1"/>
          </p:cNvSpPr>
          <p:nvPr>
            <p:ph type="sldNum" sz="quarter" idx="12"/>
          </p:nvPr>
        </p:nvSpPr>
        <p:spPr/>
        <p:txBody>
          <a:bodyPr/>
          <a:lstStyle/>
          <a:p>
            <a:fld id="{28799842-0E79-4AF2-9CE3-05DC9C39FF4E}" type="slidenum">
              <a:rPr lang="en-US" smtClean="0"/>
              <a:t>‹#›</a:t>
            </a:fld>
            <a:endParaRPr lang="en-US"/>
          </a:p>
        </p:txBody>
      </p:sp>
    </p:spTree>
    <p:extLst>
      <p:ext uri="{BB962C8B-B14F-4D97-AF65-F5344CB8AC3E}">
        <p14:creationId xmlns:p14="http://schemas.microsoft.com/office/powerpoint/2010/main" val="2731542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602C0-4F45-E71F-3D4C-A4034C0C25D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D06F15C-A31D-FF93-693A-6865BE077CDE}"/>
              </a:ext>
            </a:extLst>
          </p:cNvPr>
          <p:cNvSpPr>
            <a:spLocks noGrp="1"/>
          </p:cNvSpPr>
          <p:nvPr>
            <p:ph type="dt" sz="half" idx="10"/>
          </p:nvPr>
        </p:nvSpPr>
        <p:spPr/>
        <p:txBody>
          <a:bodyPr/>
          <a:lstStyle/>
          <a:p>
            <a:fld id="{6E923EEA-4609-4FD6-9DC4-6F50D741A740}" type="datetimeFigureOut">
              <a:rPr lang="en-US" smtClean="0"/>
              <a:t>5/30/2025</a:t>
            </a:fld>
            <a:endParaRPr lang="en-US"/>
          </a:p>
        </p:txBody>
      </p:sp>
      <p:sp>
        <p:nvSpPr>
          <p:cNvPr id="4" name="Footer Placeholder 3">
            <a:extLst>
              <a:ext uri="{FF2B5EF4-FFF2-40B4-BE49-F238E27FC236}">
                <a16:creationId xmlns:a16="http://schemas.microsoft.com/office/drawing/2014/main" id="{371AE6CF-A4D4-BE93-DEC5-06CAFFD7A95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5DD1B7-EA4E-4E00-9D38-D143048C4680}"/>
              </a:ext>
            </a:extLst>
          </p:cNvPr>
          <p:cNvSpPr>
            <a:spLocks noGrp="1"/>
          </p:cNvSpPr>
          <p:nvPr>
            <p:ph type="sldNum" sz="quarter" idx="12"/>
          </p:nvPr>
        </p:nvSpPr>
        <p:spPr/>
        <p:txBody>
          <a:bodyPr/>
          <a:lstStyle/>
          <a:p>
            <a:fld id="{28799842-0E79-4AF2-9CE3-05DC9C39FF4E}" type="slidenum">
              <a:rPr lang="en-US" smtClean="0"/>
              <a:t>‹#›</a:t>
            </a:fld>
            <a:endParaRPr lang="en-US"/>
          </a:p>
        </p:txBody>
      </p:sp>
    </p:spTree>
    <p:extLst>
      <p:ext uri="{BB962C8B-B14F-4D97-AF65-F5344CB8AC3E}">
        <p14:creationId xmlns:p14="http://schemas.microsoft.com/office/powerpoint/2010/main" val="181124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95186F-6B6A-B456-9A87-9606482F45E7}"/>
              </a:ext>
            </a:extLst>
          </p:cNvPr>
          <p:cNvSpPr>
            <a:spLocks noGrp="1"/>
          </p:cNvSpPr>
          <p:nvPr>
            <p:ph type="dt" sz="half" idx="10"/>
          </p:nvPr>
        </p:nvSpPr>
        <p:spPr/>
        <p:txBody>
          <a:bodyPr/>
          <a:lstStyle/>
          <a:p>
            <a:fld id="{6E923EEA-4609-4FD6-9DC4-6F50D741A740}" type="datetimeFigureOut">
              <a:rPr lang="en-US" smtClean="0"/>
              <a:t>5/30/2025</a:t>
            </a:fld>
            <a:endParaRPr lang="en-US"/>
          </a:p>
        </p:txBody>
      </p:sp>
      <p:sp>
        <p:nvSpPr>
          <p:cNvPr id="3" name="Footer Placeholder 2">
            <a:extLst>
              <a:ext uri="{FF2B5EF4-FFF2-40B4-BE49-F238E27FC236}">
                <a16:creationId xmlns:a16="http://schemas.microsoft.com/office/drawing/2014/main" id="{FD43B2E8-B7A4-40A0-524B-D5C7D233862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A871920-EECC-0C43-5995-C18C7D10D785}"/>
              </a:ext>
            </a:extLst>
          </p:cNvPr>
          <p:cNvSpPr>
            <a:spLocks noGrp="1"/>
          </p:cNvSpPr>
          <p:nvPr>
            <p:ph type="sldNum" sz="quarter" idx="12"/>
          </p:nvPr>
        </p:nvSpPr>
        <p:spPr/>
        <p:txBody>
          <a:bodyPr/>
          <a:lstStyle/>
          <a:p>
            <a:fld id="{28799842-0E79-4AF2-9CE3-05DC9C39FF4E}" type="slidenum">
              <a:rPr lang="en-US" smtClean="0"/>
              <a:t>‹#›</a:t>
            </a:fld>
            <a:endParaRPr lang="en-US"/>
          </a:p>
        </p:txBody>
      </p:sp>
    </p:spTree>
    <p:extLst>
      <p:ext uri="{BB962C8B-B14F-4D97-AF65-F5344CB8AC3E}">
        <p14:creationId xmlns:p14="http://schemas.microsoft.com/office/powerpoint/2010/main" val="874117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2C4A2-7ADB-CEA0-7106-5D88BABF80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E4C622E-EC04-AC7E-3875-63E41B6A88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2D7DC1A-307A-ABB5-E8A0-C06D41022F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0EB86A-03F9-73F3-BBCE-668767B752D0}"/>
              </a:ext>
            </a:extLst>
          </p:cNvPr>
          <p:cNvSpPr>
            <a:spLocks noGrp="1"/>
          </p:cNvSpPr>
          <p:nvPr>
            <p:ph type="dt" sz="half" idx="10"/>
          </p:nvPr>
        </p:nvSpPr>
        <p:spPr/>
        <p:txBody>
          <a:bodyPr/>
          <a:lstStyle/>
          <a:p>
            <a:fld id="{6E923EEA-4609-4FD6-9DC4-6F50D741A740}" type="datetimeFigureOut">
              <a:rPr lang="en-US" smtClean="0"/>
              <a:t>5/30/2025</a:t>
            </a:fld>
            <a:endParaRPr lang="en-US"/>
          </a:p>
        </p:txBody>
      </p:sp>
      <p:sp>
        <p:nvSpPr>
          <p:cNvPr id="6" name="Footer Placeholder 5">
            <a:extLst>
              <a:ext uri="{FF2B5EF4-FFF2-40B4-BE49-F238E27FC236}">
                <a16:creationId xmlns:a16="http://schemas.microsoft.com/office/drawing/2014/main" id="{ABD0952B-CC8C-6439-FE36-E1BB355C05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17EFC0-9DC8-1D85-3BD9-9A630030FA6D}"/>
              </a:ext>
            </a:extLst>
          </p:cNvPr>
          <p:cNvSpPr>
            <a:spLocks noGrp="1"/>
          </p:cNvSpPr>
          <p:nvPr>
            <p:ph type="sldNum" sz="quarter" idx="12"/>
          </p:nvPr>
        </p:nvSpPr>
        <p:spPr/>
        <p:txBody>
          <a:bodyPr/>
          <a:lstStyle/>
          <a:p>
            <a:fld id="{28799842-0E79-4AF2-9CE3-05DC9C39FF4E}" type="slidenum">
              <a:rPr lang="en-US" smtClean="0"/>
              <a:t>‹#›</a:t>
            </a:fld>
            <a:endParaRPr lang="en-US"/>
          </a:p>
        </p:txBody>
      </p:sp>
    </p:spTree>
    <p:extLst>
      <p:ext uri="{BB962C8B-B14F-4D97-AF65-F5344CB8AC3E}">
        <p14:creationId xmlns:p14="http://schemas.microsoft.com/office/powerpoint/2010/main" val="2969370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30E3F-B136-6470-27E9-33756C6758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C135067-ADA3-FA5C-1502-711A4854CA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18D2C99-1D23-E80F-D006-A14B1F2B61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648BAE-3567-E842-F3E5-823BD2462B21}"/>
              </a:ext>
            </a:extLst>
          </p:cNvPr>
          <p:cNvSpPr>
            <a:spLocks noGrp="1"/>
          </p:cNvSpPr>
          <p:nvPr>
            <p:ph type="dt" sz="half" idx="10"/>
          </p:nvPr>
        </p:nvSpPr>
        <p:spPr/>
        <p:txBody>
          <a:bodyPr/>
          <a:lstStyle/>
          <a:p>
            <a:fld id="{6E923EEA-4609-4FD6-9DC4-6F50D741A740}" type="datetimeFigureOut">
              <a:rPr lang="en-US" smtClean="0"/>
              <a:t>5/30/2025</a:t>
            </a:fld>
            <a:endParaRPr lang="en-US"/>
          </a:p>
        </p:txBody>
      </p:sp>
      <p:sp>
        <p:nvSpPr>
          <p:cNvPr id="6" name="Footer Placeholder 5">
            <a:extLst>
              <a:ext uri="{FF2B5EF4-FFF2-40B4-BE49-F238E27FC236}">
                <a16:creationId xmlns:a16="http://schemas.microsoft.com/office/drawing/2014/main" id="{C7F491AE-A5F1-C14B-7687-8250503C5A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F11675-34A4-8B34-5969-C010BF220227}"/>
              </a:ext>
            </a:extLst>
          </p:cNvPr>
          <p:cNvSpPr>
            <a:spLocks noGrp="1"/>
          </p:cNvSpPr>
          <p:nvPr>
            <p:ph type="sldNum" sz="quarter" idx="12"/>
          </p:nvPr>
        </p:nvSpPr>
        <p:spPr/>
        <p:txBody>
          <a:bodyPr/>
          <a:lstStyle/>
          <a:p>
            <a:fld id="{28799842-0E79-4AF2-9CE3-05DC9C39FF4E}" type="slidenum">
              <a:rPr lang="en-US" smtClean="0"/>
              <a:t>‹#›</a:t>
            </a:fld>
            <a:endParaRPr lang="en-US"/>
          </a:p>
        </p:txBody>
      </p:sp>
    </p:spTree>
    <p:extLst>
      <p:ext uri="{BB962C8B-B14F-4D97-AF65-F5344CB8AC3E}">
        <p14:creationId xmlns:p14="http://schemas.microsoft.com/office/powerpoint/2010/main" val="2804346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9BD140-6F4C-E2C9-8835-C135437FB4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736B70E-0C62-C1BC-BB6B-D747358F2B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E00542-6724-FEE7-CC38-D2401E0B5F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E923EEA-4609-4FD6-9DC4-6F50D741A740}" type="datetimeFigureOut">
              <a:rPr lang="en-US" smtClean="0"/>
              <a:t>5/30/2025</a:t>
            </a:fld>
            <a:endParaRPr lang="en-US"/>
          </a:p>
        </p:txBody>
      </p:sp>
      <p:sp>
        <p:nvSpPr>
          <p:cNvPr id="5" name="Footer Placeholder 4">
            <a:extLst>
              <a:ext uri="{FF2B5EF4-FFF2-40B4-BE49-F238E27FC236}">
                <a16:creationId xmlns:a16="http://schemas.microsoft.com/office/drawing/2014/main" id="{83796F1E-08B4-6794-0F4F-1390E8775B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94AEAE1-8238-2C03-BDBB-B897701AFB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8799842-0E79-4AF2-9CE3-05DC9C39FF4E}" type="slidenum">
              <a:rPr lang="en-US" smtClean="0"/>
              <a:t>‹#›</a:t>
            </a:fld>
            <a:endParaRPr lang="en-US"/>
          </a:p>
        </p:txBody>
      </p:sp>
    </p:spTree>
    <p:extLst>
      <p:ext uri="{BB962C8B-B14F-4D97-AF65-F5344CB8AC3E}">
        <p14:creationId xmlns:p14="http://schemas.microsoft.com/office/powerpoint/2010/main" val="2513953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Why Is the Sin of Hatred So Dangerous?">
            <a:extLst>
              <a:ext uri="{FF2B5EF4-FFF2-40B4-BE49-F238E27FC236}">
                <a16:creationId xmlns:a16="http://schemas.microsoft.com/office/drawing/2014/main" id="{8D1E2678-6189-1024-FBD1-ADA926189B6D}"/>
              </a:ext>
            </a:extLst>
          </p:cNvPr>
          <p:cNvPicPr>
            <a:picLocks noChangeAspect="1"/>
          </p:cNvPicPr>
          <p:nvPr/>
        </p:nvPicPr>
        <p:blipFill>
          <a:blip r:embed="rId2">
            <a:extLst>
              <a:ext uri="{BEBA8EAE-BF5A-486C-A8C5-ECC9F3942E4B}">
                <a14:imgProps xmlns:a14="http://schemas.microsoft.com/office/drawing/2010/main">
                  <a14:imgLayer r:embed="rId3">
                    <a14:imgEffect>
                      <a14:artisticPaintBrush/>
                    </a14:imgEffect>
                  </a14:imgLayer>
                </a14:imgProps>
              </a:ext>
              <a:ext uri="{28A0092B-C50C-407E-A947-70E740481C1C}">
                <a14:useLocalDpi xmlns:a14="http://schemas.microsoft.com/office/drawing/2010/main" val="0"/>
              </a:ext>
            </a:extLst>
          </a:blip>
          <a:srcRect l="7094" r="-1" b="-1"/>
          <a:stretch>
            <a:fillRect/>
          </a:stretch>
        </p:blipFill>
        <p:spPr bwMode="auto">
          <a:xfrm>
            <a:off x="20" y="1282"/>
            <a:ext cx="12191980" cy="6856718"/>
          </a:xfrm>
          <a:prstGeom prst="rect">
            <a:avLst/>
          </a:prstGeom>
          <a:noFill/>
        </p:spPr>
      </p:pic>
      <p:sp>
        <p:nvSpPr>
          <p:cNvPr id="5" name="Text Box 3">
            <a:extLst>
              <a:ext uri="{FF2B5EF4-FFF2-40B4-BE49-F238E27FC236}">
                <a16:creationId xmlns:a16="http://schemas.microsoft.com/office/drawing/2014/main" id="{98BFABE9-CB75-94B6-BDEE-0E5C01D189AF}"/>
              </a:ext>
            </a:extLst>
          </p:cNvPr>
          <p:cNvSpPr txBox="1"/>
          <p:nvPr/>
        </p:nvSpPr>
        <p:spPr>
          <a:xfrm>
            <a:off x="399855" y="710730"/>
            <a:ext cx="8837930" cy="6121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r>
              <a:rPr lang="en-US" sz="6600" b="1" dirty="0">
                <a:solidFill>
                  <a:srgbClr val="FFFFFF"/>
                </a:solidFill>
                <a:effectLst/>
                <a:latin typeface="Gulim" panose="020B0600000101010101" pitchFamily="34" charset="-127"/>
                <a:ea typeface="Calibri" panose="020F0502020204030204" pitchFamily="34" charset="0"/>
                <a:cs typeface="Times New Roman" panose="02020603050405020304" pitchFamily="18" charset="0"/>
              </a:rPr>
              <a:t>FLIP THE SCRIPT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 Box 3">
            <a:extLst>
              <a:ext uri="{FF2B5EF4-FFF2-40B4-BE49-F238E27FC236}">
                <a16:creationId xmlns:a16="http://schemas.microsoft.com/office/drawing/2014/main" id="{6FF9F79C-2284-D948-B392-D9DBBB29A196}"/>
              </a:ext>
            </a:extLst>
          </p:cNvPr>
          <p:cNvSpPr txBox="1"/>
          <p:nvPr/>
        </p:nvSpPr>
        <p:spPr>
          <a:xfrm>
            <a:off x="399855" y="1726248"/>
            <a:ext cx="5719592" cy="6121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buNone/>
            </a:pPr>
            <a:r>
              <a:rPr lang="en-US" sz="4000" b="1" dirty="0">
                <a:solidFill>
                  <a:srgbClr val="FFFFFF"/>
                </a:solidFill>
                <a:effectLst/>
                <a:latin typeface="Gulim" panose="020B0600000101010101" pitchFamily="34" charset="-127"/>
                <a:ea typeface="Calibri" panose="020F0502020204030204" pitchFamily="34" charset="0"/>
                <a:cs typeface="Times New Roman" panose="02020603050405020304" pitchFamily="18" charset="0"/>
              </a:rPr>
              <a:t>What it really means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r>
              <a:rPr lang="en-US" sz="4000" b="1" dirty="0">
                <a:solidFill>
                  <a:srgbClr val="FFFFFF"/>
                </a:solidFill>
                <a:effectLst/>
                <a:latin typeface="Gulim" panose="020B0600000101010101" pitchFamily="34" charset="-127"/>
                <a:ea typeface="Calibri" panose="020F0502020204030204" pitchFamily="34" charset="0"/>
                <a:cs typeface="Times New Roman" panose="02020603050405020304" pitchFamily="18" charset="0"/>
              </a:rPr>
              <a:t>to be a man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17965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5A3B3D-016C-4AA9-A9B9-20FC20350EF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E7DF839-EB47-DE94-9459-8BD46C1D0E98}"/>
              </a:ext>
            </a:extLst>
          </p:cNvPr>
          <p:cNvPicPr>
            <a:picLocks noChangeAspect="1"/>
          </p:cNvPicPr>
          <p:nvPr/>
        </p:nvPicPr>
        <p:blipFill>
          <a:blip r:embed="rId2"/>
          <a:srcRect t="13809"/>
          <a:stretch>
            <a:fillRect/>
          </a:stretch>
        </p:blipFill>
        <p:spPr>
          <a:xfrm>
            <a:off x="20" y="1282"/>
            <a:ext cx="12191980" cy="6856718"/>
          </a:xfrm>
          <a:prstGeom prst="rect">
            <a:avLst/>
          </a:prstGeom>
        </p:spPr>
      </p:pic>
      <p:sp>
        <p:nvSpPr>
          <p:cNvPr id="5" name="Text Box 3">
            <a:extLst>
              <a:ext uri="{FF2B5EF4-FFF2-40B4-BE49-F238E27FC236}">
                <a16:creationId xmlns:a16="http://schemas.microsoft.com/office/drawing/2014/main" id="{0C58DE8D-DD25-00BF-E3F2-3A935D3FE7E6}"/>
              </a:ext>
            </a:extLst>
          </p:cNvPr>
          <p:cNvSpPr txBox="1"/>
          <p:nvPr/>
        </p:nvSpPr>
        <p:spPr>
          <a:xfrm>
            <a:off x="1215691" y="469767"/>
            <a:ext cx="9615764" cy="533350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buNone/>
            </a:pPr>
            <a:r>
              <a:rPr lang="en-US" sz="2800" b="1" dirty="0">
                <a:solidFill>
                  <a:srgbClr val="FFFFFF"/>
                </a:solidFill>
                <a:effectLst/>
                <a:latin typeface="Gulim" panose="020B0600000101010101" pitchFamily="34" charset="-127"/>
                <a:ea typeface="Calibri" panose="020F0502020204030204" pitchFamily="34" charset="0"/>
                <a:cs typeface="Times New Roman" panose="02020603050405020304" pitchFamily="18" charset="0"/>
              </a:rPr>
              <a:t>So God created mankind in his own image, in the image of God he created them, male and female he created them. God blessed them and said to them, “Be fruitful and increase in number; fill the earth and subdue it.”</a:t>
            </a:r>
            <a:endParaRPr lang="en-US" sz="2000" b="1" dirty="0">
              <a:solidFill>
                <a:srgbClr val="FFFFFF"/>
              </a:solidFill>
              <a:latin typeface="Gulim" panose="020B0600000101010101" pitchFamily="34" charset="-127"/>
              <a:ea typeface="Calibri" panose="020F0502020204030204" pitchFamily="34" charset="0"/>
              <a:cs typeface="Times New Roman" panose="02020603050405020304" pitchFamily="18" charset="0"/>
            </a:endParaRPr>
          </a:p>
          <a:p>
            <a:pPr marL="0" marR="0">
              <a:buNone/>
            </a:pPr>
            <a:endParaRPr lang="en-US" sz="1000" b="1" dirty="0">
              <a:solidFill>
                <a:srgbClr val="FFFFFF"/>
              </a:solidFill>
              <a:latin typeface="Gulim" panose="020B0600000101010101" pitchFamily="34" charset="-127"/>
              <a:ea typeface="Calibri" panose="020F0502020204030204" pitchFamily="34" charset="0"/>
              <a:cs typeface="Times New Roman" panose="02020603050405020304" pitchFamily="18" charset="0"/>
            </a:endParaRPr>
          </a:p>
          <a:p>
            <a:pPr marL="0" marR="0">
              <a:buNone/>
            </a:pPr>
            <a:r>
              <a:rPr lang="en-US" sz="2000" b="1" dirty="0">
                <a:solidFill>
                  <a:srgbClr val="FFFFFF"/>
                </a:solidFill>
                <a:latin typeface="Gulim" panose="020B0600000101010101" pitchFamily="34" charset="-127"/>
                <a:ea typeface="Calibri" panose="020F0502020204030204" pitchFamily="34" charset="0"/>
                <a:cs typeface="Times New Roman" panose="02020603050405020304" pitchFamily="18" charset="0"/>
              </a:rPr>
              <a:t>Genesis 1:27-28</a:t>
            </a:r>
          </a:p>
          <a:p>
            <a:pPr marL="0" marR="0">
              <a:buNone/>
            </a:pPr>
            <a:endParaRPr lang="en-US" sz="2000" b="1" dirty="0">
              <a:solidFill>
                <a:srgbClr val="FFFFFF"/>
              </a:solidFill>
              <a:effectLst/>
              <a:latin typeface="Gulim" panose="020B0600000101010101" pitchFamily="34" charset="-127"/>
              <a:ea typeface="Calibri" panose="020F0502020204030204" pitchFamily="34" charset="0"/>
              <a:cs typeface="Times New Roman" panose="02020603050405020304" pitchFamily="18" charset="0"/>
            </a:endParaRPr>
          </a:p>
          <a:p>
            <a:pPr marL="0" marR="0">
              <a:buNone/>
            </a:pPr>
            <a:r>
              <a:rPr lang="en-US" sz="2800" b="1" dirty="0">
                <a:solidFill>
                  <a:srgbClr val="FFFFFF"/>
                </a:solidFill>
                <a:effectLst/>
                <a:latin typeface="Gulim" panose="020B0600000101010101" pitchFamily="34" charset="-127"/>
                <a:ea typeface="Calibri" panose="020F0502020204030204" pitchFamily="34" charset="0"/>
                <a:cs typeface="Times New Roman" panose="02020603050405020304" pitchFamily="18" charset="0"/>
              </a:rPr>
              <a:t>The Lord God took the man and put him in the Garden of Eden to work it and take care of it.</a:t>
            </a:r>
          </a:p>
          <a:p>
            <a:pPr marL="0" marR="0">
              <a:buNone/>
            </a:pPr>
            <a:endParaRPr lang="en-US" sz="1000" b="1" dirty="0">
              <a:solidFill>
                <a:srgbClr val="FFFFFF"/>
              </a:solidFill>
              <a:effectLst/>
              <a:latin typeface="Gulim" panose="020B0600000101010101" pitchFamily="34" charset="-127"/>
              <a:ea typeface="Calibri" panose="020F0502020204030204" pitchFamily="34" charset="0"/>
              <a:cs typeface="Times New Roman" panose="02020603050405020304" pitchFamily="18" charset="0"/>
            </a:endParaRPr>
          </a:p>
          <a:p>
            <a:pPr marL="0" marR="0">
              <a:buNone/>
            </a:pPr>
            <a:r>
              <a:rPr lang="en-US" sz="2000" b="1" dirty="0">
                <a:solidFill>
                  <a:srgbClr val="FFFFFF"/>
                </a:solidFill>
                <a:effectLst/>
                <a:latin typeface="Gulim" panose="020B0600000101010101" pitchFamily="34" charset="-127"/>
                <a:ea typeface="Calibri" panose="020F0502020204030204" pitchFamily="34" charset="0"/>
                <a:cs typeface="Times New Roman" panose="02020603050405020304" pitchFamily="18" charset="0"/>
              </a:rPr>
              <a:t>Genesis 2:15</a:t>
            </a:r>
          </a:p>
          <a:p>
            <a:pPr marL="0" marR="0">
              <a:buNone/>
            </a:pPr>
            <a:endParaRPr lang="en-US" sz="2000" b="1" dirty="0">
              <a:solidFill>
                <a:srgbClr val="FFFFFF"/>
              </a:solidFill>
              <a:effectLst/>
              <a:latin typeface="Gulim" panose="020B0600000101010101" pitchFamily="34" charset="-127"/>
              <a:ea typeface="Calibri" panose="020F0502020204030204" pitchFamily="34" charset="0"/>
              <a:cs typeface="Times New Roman" panose="02020603050405020304" pitchFamily="18" charset="0"/>
            </a:endParaRPr>
          </a:p>
          <a:p>
            <a:pPr marL="0" marR="0">
              <a:buNone/>
            </a:pPr>
            <a:r>
              <a:rPr lang="en-US" sz="2800" b="1" dirty="0">
                <a:solidFill>
                  <a:srgbClr val="FFFFFF"/>
                </a:solidFill>
                <a:effectLst/>
                <a:latin typeface="Gulim" panose="020B0600000101010101" pitchFamily="34" charset="-127"/>
                <a:ea typeface="Calibri" panose="020F0502020204030204" pitchFamily="34" charset="0"/>
                <a:cs typeface="Times New Roman" panose="02020603050405020304" pitchFamily="18" charset="0"/>
              </a:rPr>
              <a:t>The Lord God said, “It is not good for man to be alone. I will make a helper suitable for him.”</a:t>
            </a:r>
          </a:p>
          <a:p>
            <a:pPr marL="0" marR="0">
              <a:buNone/>
            </a:pPr>
            <a:endParaRPr lang="en-US" sz="800" b="1" dirty="0">
              <a:solidFill>
                <a:srgbClr val="FFFFFF"/>
              </a:solidFill>
              <a:effectLst/>
              <a:latin typeface="Gulim" panose="020B0600000101010101" pitchFamily="34" charset="-127"/>
              <a:ea typeface="Calibri" panose="020F0502020204030204" pitchFamily="34" charset="0"/>
              <a:cs typeface="Times New Roman" panose="02020603050405020304" pitchFamily="18" charset="0"/>
            </a:endParaRPr>
          </a:p>
          <a:p>
            <a:pPr marL="0" marR="0">
              <a:buNone/>
            </a:pPr>
            <a:r>
              <a:rPr lang="en-US" sz="2000" b="1" dirty="0">
                <a:solidFill>
                  <a:srgbClr val="FFFFFF"/>
                </a:solidFill>
                <a:effectLst/>
                <a:latin typeface="Gulim" panose="020B0600000101010101" pitchFamily="34" charset="-127"/>
                <a:ea typeface="Calibri" panose="020F0502020204030204" pitchFamily="34" charset="0"/>
                <a:cs typeface="Times New Roman" panose="02020603050405020304" pitchFamily="18" charset="0"/>
              </a:rPr>
              <a:t>Genesis 2:18</a:t>
            </a:r>
          </a:p>
          <a:p>
            <a:pPr marL="0" marR="0">
              <a:buNone/>
            </a:pPr>
            <a:endParaRPr lang="en-US" sz="2000" b="1" dirty="0">
              <a:solidFill>
                <a:srgbClr val="FFFFFF"/>
              </a:solidFill>
              <a:effectLst/>
              <a:latin typeface="Gulim" panose="020B0600000101010101" pitchFamily="34" charset="-127"/>
              <a:ea typeface="Calibri" panose="020F0502020204030204" pitchFamily="34" charset="0"/>
              <a:cs typeface="Times New Roman" panose="02020603050405020304" pitchFamily="18" charset="0"/>
            </a:endParaRPr>
          </a:p>
          <a:p>
            <a:pPr marL="0" marR="0">
              <a:buNone/>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 Box 3">
            <a:extLst>
              <a:ext uri="{FF2B5EF4-FFF2-40B4-BE49-F238E27FC236}">
                <a16:creationId xmlns:a16="http://schemas.microsoft.com/office/drawing/2014/main" id="{53A8F84F-B044-077A-75CB-B99EE7AA09F4}"/>
              </a:ext>
            </a:extLst>
          </p:cNvPr>
          <p:cNvSpPr txBox="1"/>
          <p:nvPr/>
        </p:nvSpPr>
        <p:spPr>
          <a:xfrm>
            <a:off x="5125280" y="5784378"/>
            <a:ext cx="6200606" cy="48737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buNone/>
            </a:pPr>
            <a:r>
              <a:rPr lang="en-US" sz="2800" b="1" dirty="0">
                <a:solidFill>
                  <a:schemeClr val="accent4">
                    <a:lumMod val="60000"/>
                    <a:lumOff val="40000"/>
                  </a:schemeClr>
                </a:solidFill>
                <a:effectLst/>
                <a:latin typeface="Gulim" panose="020B0600000101010101" pitchFamily="34" charset="-127"/>
                <a:ea typeface="Calibri" panose="020F0502020204030204" pitchFamily="34" charset="0"/>
                <a:cs typeface="Times New Roman" panose="02020603050405020304" pitchFamily="18" charset="0"/>
              </a:rPr>
              <a:t>Grounded in God’s Creative Design</a:t>
            </a:r>
            <a:endParaRPr lang="en-US" sz="2000" b="1" dirty="0">
              <a:solidFill>
                <a:schemeClr val="accent4">
                  <a:lumMod val="60000"/>
                  <a:lumOff val="40000"/>
                </a:schemeClr>
              </a:solidFill>
              <a:effectLst/>
              <a:latin typeface="Gulim" panose="020B0600000101010101" pitchFamily="34" charset="-127"/>
              <a:ea typeface="Calibri" panose="020F0502020204030204" pitchFamily="34" charset="0"/>
              <a:cs typeface="Times New Roman" panose="02020603050405020304" pitchFamily="18" charset="0"/>
            </a:endParaRPr>
          </a:p>
          <a:p>
            <a:pPr marL="0" marR="0">
              <a:buNone/>
            </a:pPr>
            <a:endParaRPr lang="en-US" sz="2000" b="1" dirty="0">
              <a:solidFill>
                <a:srgbClr val="FFFFFF"/>
              </a:solidFill>
              <a:effectLst/>
              <a:latin typeface="Gulim" panose="020B0600000101010101" pitchFamily="34" charset="-127"/>
              <a:ea typeface="Calibri" panose="020F0502020204030204" pitchFamily="34" charset="0"/>
              <a:cs typeface="Times New Roman" panose="02020603050405020304" pitchFamily="18" charset="0"/>
            </a:endParaRPr>
          </a:p>
          <a:p>
            <a:pPr marL="0" marR="0">
              <a:buNone/>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9690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BC7DE1-E52E-7703-4D9C-4F0DB861709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F72B6F0-D2A3-BC05-82AB-F52CE477924E}"/>
              </a:ext>
            </a:extLst>
          </p:cNvPr>
          <p:cNvPicPr>
            <a:picLocks noChangeAspect="1"/>
          </p:cNvPicPr>
          <p:nvPr/>
        </p:nvPicPr>
        <p:blipFill>
          <a:blip r:embed="rId2"/>
          <a:srcRect t="13809"/>
          <a:stretch>
            <a:fillRect/>
          </a:stretch>
        </p:blipFill>
        <p:spPr>
          <a:xfrm>
            <a:off x="20" y="1282"/>
            <a:ext cx="12191980" cy="6856718"/>
          </a:xfrm>
          <a:prstGeom prst="rect">
            <a:avLst/>
          </a:prstGeom>
        </p:spPr>
      </p:pic>
      <p:sp>
        <p:nvSpPr>
          <p:cNvPr id="5" name="Text Box 3">
            <a:extLst>
              <a:ext uri="{FF2B5EF4-FFF2-40B4-BE49-F238E27FC236}">
                <a16:creationId xmlns:a16="http://schemas.microsoft.com/office/drawing/2014/main" id="{634F04A1-B50F-3B7E-98C6-269F90A05F27}"/>
              </a:ext>
            </a:extLst>
          </p:cNvPr>
          <p:cNvSpPr txBox="1"/>
          <p:nvPr/>
        </p:nvSpPr>
        <p:spPr>
          <a:xfrm>
            <a:off x="1215691" y="469767"/>
            <a:ext cx="9615764" cy="533350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buNone/>
            </a:pPr>
            <a:r>
              <a:rPr lang="en-US" sz="2800" b="1" dirty="0">
                <a:solidFill>
                  <a:srgbClr val="FFFFFF"/>
                </a:solidFill>
                <a:effectLst/>
                <a:latin typeface="Gulim" panose="020B0600000101010101" pitchFamily="34" charset="-127"/>
                <a:ea typeface="Calibri" panose="020F0502020204030204" pitchFamily="34" charset="0"/>
                <a:cs typeface="Times New Roman" panose="02020603050405020304" pitchFamily="18" charset="0"/>
              </a:rPr>
              <a:t>He is the one we proclaim, admonishing and teaching everyone with all wisdom, so that we may present everyone fully mature in Christ.</a:t>
            </a:r>
            <a:endParaRPr lang="en-US" sz="2000" b="1" dirty="0">
              <a:solidFill>
                <a:srgbClr val="FFFFFF"/>
              </a:solidFill>
              <a:latin typeface="Gulim" panose="020B0600000101010101" pitchFamily="34" charset="-127"/>
              <a:ea typeface="Calibri" panose="020F0502020204030204" pitchFamily="34" charset="0"/>
              <a:cs typeface="Times New Roman" panose="02020603050405020304" pitchFamily="18" charset="0"/>
            </a:endParaRPr>
          </a:p>
          <a:p>
            <a:pPr marL="0" marR="0">
              <a:buNone/>
            </a:pPr>
            <a:endParaRPr lang="en-US" sz="1000" b="1" dirty="0">
              <a:solidFill>
                <a:srgbClr val="FFFFFF"/>
              </a:solidFill>
              <a:latin typeface="Gulim" panose="020B0600000101010101" pitchFamily="34" charset="-127"/>
              <a:ea typeface="Calibri" panose="020F0502020204030204" pitchFamily="34" charset="0"/>
              <a:cs typeface="Times New Roman" panose="02020603050405020304" pitchFamily="18" charset="0"/>
            </a:endParaRPr>
          </a:p>
          <a:p>
            <a:pPr marL="0" marR="0">
              <a:buNone/>
            </a:pPr>
            <a:r>
              <a:rPr lang="en-US" sz="2000" b="1" dirty="0">
                <a:solidFill>
                  <a:srgbClr val="FFFFFF"/>
                </a:solidFill>
                <a:latin typeface="Gulim" panose="020B0600000101010101" pitchFamily="34" charset="-127"/>
                <a:ea typeface="Calibri" panose="020F0502020204030204" pitchFamily="34" charset="0"/>
                <a:cs typeface="Times New Roman" panose="02020603050405020304" pitchFamily="18" charset="0"/>
              </a:rPr>
              <a:t>Colossians 1:28</a:t>
            </a:r>
          </a:p>
          <a:p>
            <a:pPr marL="0" marR="0">
              <a:buNone/>
            </a:pPr>
            <a:endParaRPr lang="en-US" sz="2000" b="1" dirty="0">
              <a:solidFill>
                <a:srgbClr val="FFFFFF"/>
              </a:solidFill>
              <a:effectLst/>
              <a:latin typeface="Gulim" panose="020B0600000101010101" pitchFamily="34" charset="-127"/>
              <a:ea typeface="Calibri" panose="020F0502020204030204" pitchFamily="34" charset="0"/>
              <a:cs typeface="Times New Roman" panose="02020603050405020304" pitchFamily="18" charset="0"/>
            </a:endParaRPr>
          </a:p>
          <a:p>
            <a:pPr marL="0" marR="0">
              <a:buNone/>
            </a:pPr>
            <a:r>
              <a:rPr lang="en-US" sz="2800" b="1" dirty="0">
                <a:solidFill>
                  <a:srgbClr val="FFFFFF"/>
                </a:solidFill>
                <a:effectLst/>
                <a:latin typeface="Gulim" panose="020B0600000101010101" pitchFamily="34" charset="-127"/>
                <a:ea typeface="Calibri" panose="020F0502020204030204" pitchFamily="34" charset="0"/>
                <a:cs typeface="Times New Roman" panose="02020603050405020304" pitchFamily="18" charset="0"/>
              </a:rPr>
              <a:t>We have seen his glory, the glory of the One and Only Son, who came from the Father, full of grace and truth.</a:t>
            </a:r>
          </a:p>
          <a:p>
            <a:pPr marL="0" marR="0">
              <a:buNone/>
            </a:pPr>
            <a:endParaRPr lang="en-US" sz="1000" b="1" dirty="0">
              <a:solidFill>
                <a:srgbClr val="FFFFFF"/>
              </a:solidFill>
              <a:effectLst/>
              <a:latin typeface="Gulim" panose="020B0600000101010101" pitchFamily="34" charset="-127"/>
              <a:ea typeface="Calibri" panose="020F0502020204030204" pitchFamily="34" charset="0"/>
              <a:cs typeface="Times New Roman" panose="02020603050405020304" pitchFamily="18" charset="0"/>
            </a:endParaRPr>
          </a:p>
          <a:p>
            <a:pPr marL="0" marR="0">
              <a:buNone/>
            </a:pPr>
            <a:r>
              <a:rPr lang="en-US" sz="2000" b="1" dirty="0">
                <a:solidFill>
                  <a:srgbClr val="FFFFFF"/>
                </a:solidFill>
                <a:effectLst/>
                <a:latin typeface="Gulim" panose="020B0600000101010101" pitchFamily="34" charset="-127"/>
                <a:ea typeface="Calibri" panose="020F0502020204030204" pitchFamily="34" charset="0"/>
                <a:cs typeface="Times New Roman" panose="02020603050405020304" pitchFamily="18" charset="0"/>
              </a:rPr>
              <a:t>John 1:14</a:t>
            </a:r>
          </a:p>
          <a:p>
            <a:pPr marL="0" marR="0">
              <a:buNone/>
            </a:pPr>
            <a:endParaRPr lang="en-US" sz="2000" b="1" dirty="0">
              <a:solidFill>
                <a:srgbClr val="FFFFFF"/>
              </a:solidFill>
              <a:effectLst/>
              <a:latin typeface="Gulim" panose="020B0600000101010101" pitchFamily="34" charset="-127"/>
              <a:ea typeface="Calibri" panose="020F0502020204030204" pitchFamily="34" charset="0"/>
              <a:cs typeface="Times New Roman" panose="02020603050405020304" pitchFamily="18" charset="0"/>
            </a:endParaRPr>
          </a:p>
          <a:p>
            <a:pPr marL="0" marR="0">
              <a:buNone/>
            </a:pPr>
            <a:r>
              <a:rPr lang="en-US" sz="2800" b="1" dirty="0">
                <a:solidFill>
                  <a:srgbClr val="FFFFFF"/>
                </a:solidFill>
                <a:effectLst/>
                <a:latin typeface="Gulim" panose="020B0600000101010101" pitchFamily="34" charset="-127"/>
                <a:ea typeface="Calibri" panose="020F0502020204030204" pitchFamily="34" charset="0"/>
                <a:cs typeface="Times New Roman" panose="02020603050405020304" pitchFamily="18" charset="0"/>
              </a:rPr>
              <a:t>For even the Son of Man did not come to be served,   but to serve, and to give his life as a ransom for many.</a:t>
            </a:r>
          </a:p>
          <a:p>
            <a:pPr marL="0" marR="0">
              <a:buNone/>
            </a:pPr>
            <a:endParaRPr lang="en-US" sz="800" b="1" dirty="0">
              <a:solidFill>
                <a:srgbClr val="FFFFFF"/>
              </a:solidFill>
              <a:effectLst/>
              <a:latin typeface="Gulim" panose="020B0600000101010101" pitchFamily="34" charset="-127"/>
              <a:ea typeface="Calibri" panose="020F0502020204030204" pitchFamily="34" charset="0"/>
              <a:cs typeface="Times New Roman" panose="02020603050405020304" pitchFamily="18" charset="0"/>
            </a:endParaRPr>
          </a:p>
          <a:p>
            <a:pPr marL="0" marR="0">
              <a:buNone/>
            </a:pPr>
            <a:r>
              <a:rPr lang="en-US" sz="2000" b="1" dirty="0">
                <a:solidFill>
                  <a:srgbClr val="FFFFFF"/>
                </a:solidFill>
                <a:effectLst/>
                <a:latin typeface="Gulim" panose="020B0600000101010101" pitchFamily="34" charset="-127"/>
                <a:ea typeface="Calibri" panose="020F0502020204030204" pitchFamily="34" charset="0"/>
                <a:cs typeface="Times New Roman" panose="02020603050405020304" pitchFamily="18" charset="0"/>
              </a:rPr>
              <a:t>Mark 10:45</a:t>
            </a:r>
          </a:p>
          <a:p>
            <a:pPr marL="0" marR="0">
              <a:buNone/>
            </a:pPr>
            <a:endParaRPr lang="en-US" sz="2000" b="1" dirty="0">
              <a:solidFill>
                <a:srgbClr val="FFFFFF"/>
              </a:solidFill>
              <a:effectLst/>
              <a:latin typeface="Gulim" panose="020B0600000101010101" pitchFamily="34" charset="-127"/>
              <a:ea typeface="Calibri" panose="020F0502020204030204" pitchFamily="34" charset="0"/>
              <a:cs typeface="Times New Roman" panose="02020603050405020304" pitchFamily="18" charset="0"/>
            </a:endParaRPr>
          </a:p>
          <a:p>
            <a:pPr marL="0" marR="0">
              <a:buNone/>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 Box 3">
            <a:extLst>
              <a:ext uri="{FF2B5EF4-FFF2-40B4-BE49-F238E27FC236}">
                <a16:creationId xmlns:a16="http://schemas.microsoft.com/office/drawing/2014/main" id="{DCFA75E8-8E02-912A-28A5-A7C2836DC31A}"/>
              </a:ext>
            </a:extLst>
          </p:cNvPr>
          <p:cNvSpPr txBox="1"/>
          <p:nvPr/>
        </p:nvSpPr>
        <p:spPr>
          <a:xfrm>
            <a:off x="5080012" y="5559582"/>
            <a:ext cx="6200606" cy="48737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buNone/>
            </a:pPr>
            <a:r>
              <a:rPr lang="en-US" sz="2800" b="1" dirty="0">
                <a:solidFill>
                  <a:schemeClr val="accent4">
                    <a:lumMod val="60000"/>
                    <a:lumOff val="40000"/>
                  </a:schemeClr>
                </a:solidFill>
                <a:effectLst/>
                <a:latin typeface="Gulim" panose="020B0600000101010101" pitchFamily="34" charset="-127"/>
                <a:ea typeface="Calibri" panose="020F0502020204030204" pitchFamily="34" charset="0"/>
                <a:cs typeface="Times New Roman" panose="02020603050405020304" pitchFamily="18" charset="0"/>
              </a:rPr>
              <a:t>Bound by Conformity to Christ</a:t>
            </a:r>
            <a:endParaRPr lang="en-US" sz="2000" b="1" dirty="0">
              <a:solidFill>
                <a:schemeClr val="accent4">
                  <a:lumMod val="60000"/>
                  <a:lumOff val="40000"/>
                </a:schemeClr>
              </a:solidFill>
              <a:effectLst/>
              <a:latin typeface="Gulim" panose="020B0600000101010101" pitchFamily="34" charset="-127"/>
              <a:ea typeface="Calibri" panose="020F0502020204030204" pitchFamily="34" charset="0"/>
              <a:cs typeface="Times New Roman" panose="02020603050405020304" pitchFamily="18" charset="0"/>
            </a:endParaRPr>
          </a:p>
          <a:p>
            <a:pPr marL="0" marR="0">
              <a:buNone/>
            </a:pPr>
            <a:endParaRPr lang="en-US" sz="2000" b="1" dirty="0">
              <a:solidFill>
                <a:srgbClr val="FFFFFF"/>
              </a:solidFill>
              <a:effectLst/>
              <a:latin typeface="Gulim" panose="020B0600000101010101" pitchFamily="34" charset="-127"/>
              <a:ea typeface="Calibri" panose="020F0502020204030204" pitchFamily="34" charset="0"/>
              <a:cs typeface="Times New Roman" panose="02020603050405020304" pitchFamily="18" charset="0"/>
            </a:endParaRPr>
          </a:p>
          <a:p>
            <a:pPr marL="0" marR="0">
              <a:buNone/>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7220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5A5B01-3639-26CF-905D-D40DB12B0FD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D6E3008-B379-EDB9-3DFA-3A6B18B51C15}"/>
              </a:ext>
            </a:extLst>
          </p:cNvPr>
          <p:cNvPicPr>
            <a:picLocks noChangeAspect="1"/>
          </p:cNvPicPr>
          <p:nvPr/>
        </p:nvPicPr>
        <p:blipFill>
          <a:blip r:embed="rId2"/>
          <a:srcRect t="13809"/>
          <a:stretch>
            <a:fillRect/>
          </a:stretch>
        </p:blipFill>
        <p:spPr>
          <a:xfrm>
            <a:off x="20" y="1282"/>
            <a:ext cx="12191980" cy="6856718"/>
          </a:xfrm>
          <a:prstGeom prst="rect">
            <a:avLst/>
          </a:prstGeom>
        </p:spPr>
      </p:pic>
      <p:sp>
        <p:nvSpPr>
          <p:cNvPr id="5" name="Text Box 3">
            <a:extLst>
              <a:ext uri="{FF2B5EF4-FFF2-40B4-BE49-F238E27FC236}">
                <a16:creationId xmlns:a16="http://schemas.microsoft.com/office/drawing/2014/main" id="{FEFA8F5F-4F9C-CAAF-35B4-015F0772EEC0}"/>
              </a:ext>
            </a:extLst>
          </p:cNvPr>
          <p:cNvSpPr txBox="1"/>
          <p:nvPr/>
        </p:nvSpPr>
        <p:spPr>
          <a:xfrm>
            <a:off x="1215691" y="469767"/>
            <a:ext cx="9615764" cy="533350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buNone/>
            </a:pPr>
            <a:r>
              <a:rPr lang="en-US" sz="2800" b="1" dirty="0">
                <a:solidFill>
                  <a:srgbClr val="FFFFFF"/>
                </a:solidFill>
                <a:effectLst/>
                <a:latin typeface="Gulim" panose="020B0600000101010101" pitchFamily="34" charset="-127"/>
                <a:ea typeface="Calibri" panose="020F0502020204030204" pitchFamily="34" charset="0"/>
                <a:cs typeface="Times New Roman" panose="02020603050405020304" pitchFamily="18" charset="0"/>
              </a:rPr>
              <a:t>Love the Lord your God with all your heart and with all your soul and with all your mind… Love your neighbor         as yourself.</a:t>
            </a:r>
            <a:endParaRPr lang="en-US" sz="2000" b="1" dirty="0">
              <a:solidFill>
                <a:srgbClr val="FFFFFF"/>
              </a:solidFill>
              <a:latin typeface="Gulim" panose="020B0600000101010101" pitchFamily="34" charset="-127"/>
              <a:ea typeface="Calibri" panose="020F0502020204030204" pitchFamily="34" charset="0"/>
              <a:cs typeface="Times New Roman" panose="02020603050405020304" pitchFamily="18" charset="0"/>
            </a:endParaRPr>
          </a:p>
          <a:p>
            <a:pPr marL="0" marR="0">
              <a:buNone/>
            </a:pPr>
            <a:endParaRPr lang="en-US" sz="1000" b="1" dirty="0">
              <a:solidFill>
                <a:srgbClr val="FFFFFF"/>
              </a:solidFill>
              <a:latin typeface="Gulim" panose="020B0600000101010101" pitchFamily="34" charset="-127"/>
              <a:ea typeface="Calibri" panose="020F0502020204030204" pitchFamily="34" charset="0"/>
              <a:cs typeface="Times New Roman" panose="02020603050405020304" pitchFamily="18" charset="0"/>
            </a:endParaRPr>
          </a:p>
          <a:p>
            <a:pPr marL="0" marR="0">
              <a:buNone/>
            </a:pPr>
            <a:r>
              <a:rPr lang="en-US" sz="2000" b="1" dirty="0">
                <a:solidFill>
                  <a:srgbClr val="FFFFFF"/>
                </a:solidFill>
                <a:latin typeface="Gulim" panose="020B0600000101010101" pitchFamily="34" charset="-127"/>
                <a:ea typeface="Calibri" panose="020F0502020204030204" pitchFamily="34" charset="0"/>
                <a:cs typeface="Times New Roman" panose="02020603050405020304" pitchFamily="18" charset="0"/>
              </a:rPr>
              <a:t>Matthew 22:37-39</a:t>
            </a:r>
          </a:p>
          <a:p>
            <a:pPr marL="0" marR="0">
              <a:buNone/>
            </a:pPr>
            <a:endParaRPr lang="en-US" sz="2000" b="1" dirty="0">
              <a:solidFill>
                <a:srgbClr val="FFFFFF"/>
              </a:solidFill>
              <a:effectLst/>
              <a:latin typeface="Gulim" panose="020B0600000101010101" pitchFamily="34" charset="-127"/>
              <a:ea typeface="Calibri" panose="020F0502020204030204" pitchFamily="34" charset="0"/>
              <a:cs typeface="Times New Roman" panose="02020603050405020304" pitchFamily="18" charset="0"/>
            </a:endParaRPr>
          </a:p>
          <a:p>
            <a:pPr marL="0" marR="0">
              <a:buNone/>
            </a:pPr>
            <a:r>
              <a:rPr lang="en-US" sz="2800" b="1" dirty="0">
                <a:solidFill>
                  <a:srgbClr val="FFFFFF"/>
                </a:solidFill>
                <a:effectLst/>
                <a:latin typeface="Gulim" panose="020B0600000101010101" pitchFamily="34" charset="-127"/>
                <a:ea typeface="Calibri" panose="020F0502020204030204" pitchFamily="34" charset="0"/>
                <a:cs typeface="Times New Roman" panose="02020603050405020304" pitchFamily="18" charset="0"/>
              </a:rPr>
              <a:t>The fruit of the Spirit is love, joy, peace, patience, kindness, goodness, faithfulness, gentleness,                         and self-control.</a:t>
            </a:r>
          </a:p>
          <a:p>
            <a:pPr marL="0" marR="0">
              <a:buNone/>
            </a:pPr>
            <a:endParaRPr lang="en-US" sz="1000" b="1" dirty="0">
              <a:solidFill>
                <a:srgbClr val="FFFFFF"/>
              </a:solidFill>
              <a:effectLst/>
              <a:latin typeface="Gulim" panose="020B0600000101010101" pitchFamily="34" charset="-127"/>
              <a:ea typeface="Calibri" panose="020F0502020204030204" pitchFamily="34" charset="0"/>
              <a:cs typeface="Times New Roman" panose="02020603050405020304" pitchFamily="18" charset="0"/>
            </a:endParaRPr>
          </a:p>
          <a:p>
            <a:pPr marL="0" marR="0">
              <a:buNone/>
            </a:pPr>
            <a:r>
              <a:rPr lang="en-US" sz="2000" b="1" dirty="0">
                <a:solidFill>
                  <a:srgbClr val="FFFFFF"/>
                </a:solidFill>
                <a:effectLst/>
                <a:latin typeface="Gulim" panose="020B0600000101010101" pitchFamily="34" charset="-127"/>
                <a:ea typeface="Calibri" panose="020F0502020204030204" pitchFamily="34" charset="0"/>
                <a:cs typeface="Times New Roman" panose="02020603050405020304" pitchFamily="18" charset="0"/>
              </a:rPr>
              <a:t>Galatians 5:22</a:t>
            </a:r>
          </a:p>
          <a:p>
            <a:pPr marL="0" marR="0">
              <a:buNone/>
            </a:pPr>
            <a:endParaRPr lang="en-US" sz="2000" b="1" dirty="0">
              <a:solidFill>
                <a:srgbClr val="FFFFFF"/>
              </a:solidFill>
              <a:effectLst/>
              <a:latin typeface="Gulim" panose="020B0600000101010101" pitchFamily="34" charset="-127"/>
              <a:ea typeface="Calibri" panose="020F0502020204030204" pitchFamily="34" charset="0"/>
              <a:cs typeface="Times New Roman" panose="02020603050405020304" pitchFamily="18" charset="0"/>
            </a:endParaRPr>
          </a:p>
          <a:p>
            <a:pPr marL="0" marR="0">
              <a:buNone/>
            </a:pPr>
            <a:r>
              <a:rPr lang="en-US" sz="2800" b="1" dirty="0">
                <a:solidFill>
                  <a:srgbClr val="FFFFFF"/>
                </a:solidFill>
                <a:effectLst/>
                <a:latin typeface="Gulim" panose="020B0600000101010101" pitchFamily="34" charset="-127"/>
                <a:ea typeface="Calibri" panose="020F0502020204030204" pitchFamily="34" charset="0"/>
                <a:cs typeface="Times New Roman" panose="02020603050405020304" pitchFamily="18" charset="0"/>
              </a:rPr>
              <a:t>Go and make disciples of all nations…</a:t>
            </a:r>
          </a:p>
          <a:p>
            <a:pPr marL="0" marR="0">
              <a:buNone/>
            </a:pPr>
            <a:endParaRPr lang="en-US" sz="800" b="1" dirty="0">
              <a:solidFill>
                <a:srgbClr val="FFFFFF"/>
              </a:solidFill>
              <a:effectLst/>
              <a:latin typeface="Gulim" panose="020B0600000101010101" pitchFamily="34" charset="-127"/>
              <a:ea typeface="Calibri" panose="020F0502020204030204" pitchFamily="34" charset="0"/>
              <a:cs typeface="Times New Roman" panose="02020603050405020304" pitchFamily="18" charset="0"/>
            </a:endParaRPr>
          </a:p>
          <a:p>
            <a:pPr marL="0" marR="0">
              <a:buNone/>
            </a:pPr>
            <a:r>
              <a:rPr lang="en-US" sz="2000" b="1" dirty="0">
                <a:solidFill>
                  <a:srgbClr val="FFFFFF"/>
                </a:solidFill>
                <a:effectLst/>
                <a:latin typeface="Gulim" panose="020B0600000101010101" pitchFamily="34" charset="-127"/>
                <a:ea typeface="Calibri" panose="020F0502020204030204" pitchFamily="34" charset="0"/>
                <a:cs typeface="Times New Roman" panose="02020603050405020304" pitchFamily="18" charset="0"/>
              </a:rPr>
              <a:t>Matthew 28:19</a:t>
            </a:r>
          </a:p>
          <a:p>
            <a:pPr marL="0" marR="0">
              <a:buNone/>
            </a:pPr>
            <a:endParaRPr lang="en-US" sz="2000" b="1" dirty="0">
              <a:solidFill>
                <a:srgbClr val="FFFFFF"/>
              </a:solidFill>
              <a:effectLst/>
              <a:latin typeface="Gulim" panose="020B0600000101010101" pitchFamily="34" charset="-127"/>
              <a:ea typeface="Calibri" panose="020F0502020204030204" pitchFamily="34" charset="0"/>
              <a:cs typeface="Times New Roman" panose="02020603050405020304" pitchFamily="18" charset="0"/>
            </a:endParaRPr>
          </a:p>
          <a:p>
            <a:pPr marL="0" marR="0">
              <a:buNone/>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 Box 3">
            <a:extLst>
              <a:ext uri="{FF2B5EF4-FFF2-40B4-BE49-F238E27FC236}">
                <a16:creationId xmlns:a16="http://schemas.microsoft.com/office/drawing/2014/main" id="{7CF949AB-3C41-3F87-8BC9-21B49280774E}"/>
              </a:ext>
            </a:extLst>
          </p:cNvPr>
          <p:cNvSpPr txBox="1"/>
          <p:nvPr/>
        </p:nvSpPr>
        <p:spPr>
          <a:xfrm>
            <a:off x="4916032" y="5559582"/>
            <a:ext cx="6364586" cy="48737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buNone/>
            </a:pPr>
            <a:r>
              <a:rPr lang="en-US" sz="2800" b="1" dirty="0">
                <a:solidFill>
                  <a:schemeClr val="accent4">
                    <a:lumMod val="60000"/>
                    <a:lumOff val="40000"/>
                  </a:schemeClr>
                </a:solidFill>
                <a:effectLst/>
                <a:latin typeface="Gulim" panose="020B0600000101010101" pitchFamily="34" charset="-127"/>
                <a:ea typeface="Calibri" panose="020F0502020204030204" pitchFamily="34" charset="0"/>
                <a:cs typeface="Times New Roman" panose="02020603050405020304" pitchFamily="18" charset="0"/>
              </a:rPr>
              <a:t>Built Upon </a:t>
            </a:r>
            <a:r>
              <a:rPr lang="en-US" sz="2800" b="1" dirty="0">
                <a:solidFill>
                  <a:schemeClr val="accent4">
                    <a:lumMod val="60000"/>
                    <a:lumOff val="40000"/>
                  </a:schemeClr>
                </a:solidFill>
                <a:latin typeface="Gulim" panose="020B0600000101010101" pitchFamily="34" charset="-127"/>
                <a:ea typeface="Calibri" panose="020F0502020204030204" pitchFamily="34" charset="0"/>
                <a:cs typeface="Times New Roman" panose="02020603050405020304" pitchFamily="18" charset="0"/>
              </a:rPr>
              <a:t>E</a:t>
            </a:r>
            <a:r>
              <a:rPr lang="en-US" sz="2800" b="1" dirty="0">
                <a:solidFill>
                  <a:schemeClr val="accent4">
                    <a:lumMod val="60000"/>
                    <a:lumOff val="40000"/>
                  </a:schemeClr>
                </a:solidFill>
                <a:effectLst/>
                <a:latin typeface="Gulim" panose="020B0600000101010101" pitchFamily="34" charset="-127"/>
                <a:ea typeface="Calibri" panose="020F0502020204030204" pitchFamily="34" charset="0"/>
                <a:cs typeface="Times New Roman" panose="02020603050405020304" pitchFamily="18" charset="0"/>
              </a:rPr>
              <a:t>ssential Christian Calling</a:t>
            </a:r>
            <a:endParaRPr lang="en-US" sz="2000" b="1" dirty="0">
              <a:solidFill>
                <a:schemeClr val="accent4">
                  <a:lumMod val="60000"/>
                  <a:lumOff val="40000"/>
                </a:schemeClr>
              </a:solidFill>
              <a:effectLst/>
              <a:latin typeface="Gulim" panose="020B0600000101010101" pitchFamily="34" charset="-127"/>
              <a:ea typeface="Calibri" panose="020F0502020204030204" pitchFamily="34" charset="0"/>
              <a:cs typeface="Times New Roman" panose="02020603050405020304" pitchFamily="18" charset="0"/>
            </a:endParaRPr>
          </a:p>
          <a:p>
            <a:pPr marL="0" marR="0">
              <a:buNone/>
            </a:pPr>
            <a:endParaRPr lang="en-US" sz="2000" b="1" dirty="0">
              <a:solidFill>
                <a:srgbClr val="FFFFFF"/>
              </a:solidFill>
              <a:effectLst/>
              <a:latin typeface="Gulim" panose="020B0600000101010101" pitchFamily="34" charset="-127"/>
              <a:ea typeface="Calibri" panose="020F0502020204030204" pitchFamily="34" charset="0"/>
              <a:cs typeface="Times New Roman" panose="02020603050405020304" pitchFamily="18" charset="0"/>
            </a:endParaRPr>
          </a:p>
          <a:p>
            <a:pPr marL="0" marR="0">
              <a:buNone/>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37618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8ACDEF-8BE9-D0AD-BFDF-05EAEC2C551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77F6F2E-F4B1-5E54-355A-03492781142C}"/>
              </a:ext>
            </a:extLst>
          </p:cNvPr>
          <p:cNvPicPr>
            <a:picLocks noChangeAspect="1"/>
          </p:cNvPicPr>
          <p:nvPr/>
        </p:nvPicPr>
        <p:blipFill>
          <a:blip r:embed="rId2"/>
          <a:srcRect t="13809"/>
          <a:stretch>
            <a:fillRect/>
          </a:stretch>
        </p:blipFill>
        <p:spPr>
          <a:xfrm>
            <a:off x="20" y="1282"/>
            <a:ext cx="12191980" cy="6856718"/>
          </a:xfrm>
          <a:prstGeom prst="rect">
            <a:avLst/>
          </a:prstGeom>
        </p:spPr>
      </p:pic>
      <p:sp>
        <p:nvSpPr>
          <p:cNvPr id="5" name="Text Box 3">
            <a:extLst>
              <a:ext uri="{FF2B5EF4-FFF2-40B4-BE49-F238E27FC236}">
                <a16:creationId xmlns:a16="http://schemas.microsoft.com/office/drawing/2014/main" id="{286D367A-85AF-C393-2954-3C224C4F1331}"/>
              </a:ext>
            </a:extLst>
          </p:cNvPr>
          <p:cNvSpPr txBox="1"/>
          <p:nvPr/>
        </p:nvSpPr>
        <p:spPr>
          <a:xfrm>
            <a:off x="1215691" y="469767"/>
            <a:ext cx="9615764" cy="533350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buNone/>
            </a:pPr>
            <a:r>
              <a:rPr lang="en-US" sz="2800" b="1" dirty="0">
                <a:solidFill>
                  <a:srgbClr val="FFFFFF"/>
                </a:solidFill>
                <a:effectLst/>
                <a:latin typeface="Gulim" panose="020B0600000101010101" pitchFamily="34" charset="-127"/>
                <a:ea typeface="Calibri" panose="020F0502020204030204" pitchFamily="34" charset="0"/>
                <a:cs typeface="Times New Roman" panose="02020603050405020304" pitchFamily="18" charset="0"/>
              </a:rPr>
              <a:t>For you know tha</a:t>
            </a:r>
            <a:r>
              <a:rPr lang="en-US" sz="2800" b="1" dirty="0">
                <a:solidFill>
                  <a:srgbClr val="FFFFFF"/>
                </a:solidFill>
                <a:latin typeface="Gulim" panose="020B0600000101010101" pitchFamily="34" charset="-127"/>
                <a:ea typeface="Calibri" panose="020F0502020204030204" pitchFamily="34" charset="0"/>
                <a:cs typeface="Times New Roman" panose="02020603050405020304" pitchFamily="18" charset="0"/>
              </a:rPr>
              <a:t>t we dealt with each of you as a father deals with his own children, encouraging, comforting, and urging you to live lives worthy of God.</a:t>
            </a:r>
            <a:endParaRPr lang="en-US" sz="2000" b="1" dirty="0">
              <a:solidFill>
                <a:srgbClr val="FFFFFF"/>
              </a:solidFill>
              <a:latin typeface="Gulim" panose="020B0600000101010101" pitchFamily="34" charset="-127"/>
              <a:ea typeface="Calibri" panose="020F0502020204030204" pitchFamily="34" charset="0"/>
              <a:cs typeface="Times New Roman" panose="02020603050405020304" pitchFamily="18" charset="0"/>
            </a:endParaRPr>
          </a:p>
          <a:p>
            <a:pPr marL="0" marR="0">
              <a:buNone/>
            </a:pPr>
            <a:endParaRPr lang="en-US" sz="1000" b="1" dirty="0">
              <a:solidFill>
                <a:srgbClr val="FFFFFF"/>
              </a:solidFill>
              <a:latin typeface="Gulim" panose="020B0600000101010101" pitchFamily="34" charset="-127"/>
              <a:ea typeface="Calibri" panose="020F0502020204030204" pitchFamily="34" charset="0"/>
              <a:cs typeface="Times New Roman" panose="02020603050405020304" pitchFamily="18" charset="0"/>
            </a:endParaRPr>
          </a:p>
          <a:p>
            <a:pPr marL="0" marR="0">
              <a:buNone/>
            </a:pPr>
            <a:r>
              <a:rPr lang="en-US" sz="2000" b="1" dirty="0">
                <a:solidFill>
                  <a:srgbClr val="FFFFFF"/>
                </a:solidFill>
                <a:latin typeface="Gulim" panose="020B0600000101010101" pitchFamily="34" charset="-127"/>
                <a:ea typeface="Calibri" panose="020F0502020204030204" pitchFamily="34" charset="0"/>
                <a:cs typeface="Times New Roman" panose="02020603050405020304" pitchFamily="18" charset="0"/>
              </a:rPr>
              <a:t>1 Thessalonians 2:12</a:t>
            </a:r>
          </a:p>
          <a:p>
            <a:pPr marL="0" marR="0">
              <a:buNone/>
            </a:pPr>
            <a:endParaRPr lang="en-US" sz="2000" b="1" dirty="0">
              <a:solidFill>
                <a:srgbClr val="FFFFFF"/>
              </a:solidFill>
              <a:effectLst/>
              <a:latin typeface="Gulim" panose="020B0600000101010101" pitchFamily="34" charset="-127"/>
              <a:ea typeface="Calibri" panose="020F0502020204030204" pitchFamily="34" charset="0"/>
              <a:cs typeface="Times New Roman" panose="02020603050405020304" pitchFamily="18" charset="0"/>
            </a:endParaRPr>
          </a:p>
          <a:p>
            <a:pPr marL="0" marR="0">
              <a:buNone/>
            </a:pPr>
            <a:r>
              <a:rPr lang="en-US" sz="2800" b="1" dirty="0">
                <a:solidFill>
                  <a:srgbClr val="FFFFFF"/>
                </a:solidFill>
                <a:effectLst/>
                <a:latin typeface="Gulim" panose="020B0600000101010101" pitchFamily="34" charset="-127"/>
                <a:ea typeface="Calibri" panose="020F0502020204030204" pitchFamily="34" charset="0"/>
                <a:cs typeface="Times New Roman" panose="02020603050405020304" pitchFamily="18" charset="0"/>
              </a:rPr>
              <a:t>Teach the older men to be temperate, worthy of respect, self-controlled, and sound in faith, in love and                      in endurance… Encourage the youth men to be                  self-controlled.</a:t>
            </a:r>
          </a:p>
          <a:p>
            <a:pPr marL="0" marR="0">
              <a:buNone/>
            </a:pPr>
            <a:endParaRPr lang="en-US" sz="1000" b="1" dirty="0">
              <a:solidFill>
                <a:srgbClr val="FFFFFF"/>
              </a:solidFill>
              <a:effectLst/>
              <a:latin typeface="Gulim" panose="020B0600000101010101" pitchFamily="34" charset="-127"/>
              <a:ea typeface="Calibri" panose="020F0502020204030204" pitchFamily="34" charset="0"/>
              <a:cs typeface="Times New Roman" panose="02020603050405020304" pitchFamily="18" charset="0"/>
            </a:endParaRPr>
          </a:p>
          <a:p>
            <a:pPr marL="0" marR="0">
              <a:buNone/>
            </a:pPr>
            <a:r>
              <a:rPr lang="en-US" sz="2000" b="1" dirty="0">
                <a:solidFill>
                  <a:srgbClr val="FFFFFF"/>
                </a:solidFill>
                <a:effectLst/>
                <a:latin typeface="Gulim" panose="020B0600000101010101" pitchFamily="34" charset="-127"/>
                <a:ea typeface="Calibri" panose="020F0502020204030204" pitchFamily="34" charset="0"/>
                <a:cs typeface="Times New Roman" panose="02020603050405020304" pitchFamily="18" charset="0"/>
              </a:rPr>
              <a:t>Titus 2:2, 6</a:t>
            </a:r>
          </a:p>
          <a:p>
            <a:pPr marL="0" marR="0">
              <a:buNone/>
            </a:pPr>
            <a:endParaRPr lang="en-US" sz="2000" b="1" dirty="0">
              <a:solidFill>
                <a:srgbClr val="FFFFFF"/>
              </a:solidFill>
              <a:effectLst/>
              <a:latin typeface="Gulim" panose="020B0600000101010101" pitchFamily="34" charset="-127"/>
              <a:ea typeface="Calibri" panose="020F0502020204030204" pitchFamily="34" charset="0"/>
              <a:cs typeface="Times New Roman" panose="02020603050405020304" pitchFamily="18" charset="0"/>
            </a:endParaRPr>
          </a:p>
          <a:p>
            <a:pPr marL="0" marR="0">
              <a:buNone/>
            </a:pPr>
            <a:r>
              <a:rPr lang="en-US" sz="2800" b="1" dirty="0">
                <a:solidFill>
                  <a:srgbClr val="FFFFFF"/>
                </a:solidFill>
                <a:effectLst/>
                <a:latin typeface="Gulim" panose="020B0600000101010101" pitchFamily="34" charset="-127"/>
                <a:ea typeface="Calibri" panose="020F0502020204030204" pitchFamily="34" charset="0"/>
                <a:cs typeface="Times New Roman" panose="02020603050405020304" pitchFamily="18" charset="0"/>
              </a:rPr>
              <a:t>Husbands, love your wives as Christ loved the church…</a:t>
            </a:r>
          </a:p>
          <a:p>
            <a:pPr marL="0" marR="0">
              <a:buNone/>
            </a:pPr>
            <a:endParaRPr lang="en-US" sz="800" b="1" dirty="0">
              <a:solidFill>
                <a:srgbClr val="FFFFFF"/>
              </a:solidFill>
              <a:effectLst/>
              <a:latin typeface="Gulim" panose="020B0600000101010101" pitchFamily="34" charset="-127"/>
              <a:ea typeface="Calibri" panose="020F0502020204030204" pitchFamily="34" charset="0"/>
              <a:cs typeface="Times New Roman" panose="02020603050405020304" pitchFamily="18" charset="0"/>
            </a:endParaRPr>
          </a:p>
          <a:p>
            <a:pPr marL="0" marR="0">
              <a:buNone/>
            </a:pPr>
            <a:r>
              <a:rPr lang="en-US" sz="2000" b="1" dirty="0">
                <a:solidFill>
                  <a:srgbClr val="FFFFFF"/>
                </a:solidFill>
                <a:effectLst/>
                <a:latin typeface="Gulim" panose="020B0600000101010101" pitchFamily="34" charset="-127"/>
                <a:ea typeface="Calibri" panose="020F0502020204030204" pitchFamily="34" charset="0"/>
                <a:cs typeface="Times New Roman" panose="02020603050405020304" pitchFamily="18" charset="0"/>
              </a:rPr>
              <a:t>Ephesians 5:25</a:t>
            </a:r>
          </a:p>
          <a:p>
            <a:pPr marL="0" marR="0">
              <a:buNone/>
            </a:pPr>
            <a:endParaRPr lang="en-US" sz="2000" b="1" dirty="0">
              <a:solidFill>
                <a:srgbClr val="FFFFFF"/>
              </a:solidFill>
              <a:effectLst/>
              <a:latin typeface="Gulim" panose="020B0600000101010101" pitchFamily="34" charset="-127"/>
              <a:ea typeface="Calibri" panose="020F0502020204030204" pitchFamily="34" charset="0"/>
              <a:cs typeface="Times New Roman" panose="02020603050405020304" pitchFamily="18" charset="0"/>
            </a:endParaRPr>
          </a:p>
          <a:p>
            <a:pPr marL="0" marR="0">
              <a:buNone/>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 Box 3">
            <a:extLst>
              <a:ext uri="{FF2B5EF4-FFF2-40B4-BE49-F238E27FC236}">
                <a16:creationId xmlns:a16="http://schemas.microsoft.com/office/drawing/2014/main" id="{2A16F16C-A101-8034-F80B-84849FDB5F42}"/>
              </a:ext>
            </a:extLst>
          </p:cNvPr>
          <p:cNvSpPr txBox="1"/>
          <p:nvPr/>
        </p:nvSpPr>
        <p:spPr>
          <a:xfrm>
            <a:off x="2480649" y="5900855"/>
            <a:ext cx="8781862" cy="48737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buNone/>
            </a:pPr>
            <a:r>
              <a:rPr lang="en-US" sz="2800" b="1" dirty="0">
                <a:solidFill>
                  <a:schemeClr val="accent4">
                    <a:lumMod val="60000"/>
                    <a:lumOff val="40000"/>
                  </a:schemeClr>
                </a:solidFill>
                <a:effectLst/>
                <a:latin typeface="Gulim" panose="020B0600000101010101" pitchFamily="34" charset="-127"/>
                <a:ea typeface="Calibri" panose="020F0502020204030204" pitchFamily="34" charset="0"/>
                <a:cs typeface="Times New Roman" panose="02020603050405020304" pitchFamily="18" charset="0"/>
              </a:rPr>
              <a:t>Shaped by Specific Instruction and Warning to Men</a:t>
            </a:r>
            <a:endParaRPr lang="en-US" sz="2000" b="1" dirty="0">
              <a:solidFill>
                <a:schemeClr val="accent4">
                  <a:lumMod val="60000"/>
                  <a:lumOff val="40000"/>
                </a:schemeClr>
              </a:solidFill>
              <a:effectLst/>
              <a:latin typeface="Gulim" panose="020B0600000101010101" pitchFamily="34" charset="-127"/>
              <a:ea typeface="Calibri" panose="020F0502020204030204" pitchFamily="34" charset="0"/>
              <a:cs typeface="Times New Roman" panose="02020603050405020304" pitchFamily="18" charset="0"/>
            </a:endParaRPr>
          </a:p>
          <a:p>
            <a:pPr marL="0" marR="0">
              <a:buNone/>
            </a:pPr>
            <a:endParaRPr lang="en-US" sz="2000" b="1" dirty="0">
              <a:solidFill>
                <a:srgbClr val="FFFFFF"/>
              </a:solidFill>
              <a:effectLst/>
              <a:latin typeface="Gulim" panose="020B0600000101010101" pitchFamily="34" charset="-127"/>
              <a:ea typeface="Calibri" panose="020F0502020204030204" pitchFamily="34" charset="0"/>
              <a:cs typeface="Times New Roman" panose="02020603050405020304" pitchFamily="18" charset="0"/>
            </a:endParaRPr>
          </a:p>
          <a:p>
            <a:pPr marL="0" marR="0">
              <a:buNone/>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14566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8EEB7-C3E9-B75B-C976-D76C7BFD3A1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B5DF6FF-D458-2455-6686-477D1A538B6E}"/>
              </a:ext>
            </a:extLst>
          </p:cNvPr>
          <p:cNvPicPr>
            <a:picLocks noChangeAspect="1"/>
          </p:cNvPicPr>
          <p:nvPr/>
        </p:nvPicPr>
        <p:blipFill>
          <a:blip r:embed="rId2"/>
          <a:srcRect t="13809"/>
          <a:stretch>
            <a:fillRect/>
          </a:stretch>
        </p:blipFill>
        <p:spPr>
          <a:xfrm>
            <a:off x="20" y="1282"/>
            <a:ext cx="12191980" cy="6856718"/>
          </a:xfrm>
          <a:prstGeom prst="rect">
            <a:avLst/>
          </a:prstGeom>
        </p:spPr>
      </p:pic>
      <p:sp>
        <p:nvSpPr>
          <p:cNvPr id="5" name="Text Box 3">
            <a:extLst>
              <a:ext uri="{FF2B5EF4-FFF2-40B4-BE49-F238E27FC236}">
                <a16:creationId xmlns:a16="http://schemas.microsoft.com/office/drawing/2014/main" id="{FD0DE751-6E41-B2F3-E2DA-E62DF56C4D8A}"/>
              </a:ext>
            </a:extLst>
          </p:cNvPr>
          <p:cNvSpPr txBox="1"/>
          <p:nvPr/>
        </p:nvSpPr>
        <p:spPr>
          <a:xfrm>
            <a:off x="1164104" y="1233028"/>
            <a:ext cx="9863791" cy="439194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buNone/>
            </a:pPr>
            <a:r>
              <a:rPr lang="en-US" sz="4000" b="1" u="sng" dirty="0">
                <a:solidFill>
                  <a:srgbClr val="FFFFFF"/>
                </a:solidFill>
                <a:latin typeface="Gulim" panose="020B0600000101010101" pitchFamily="34" charset="-127"/>
                <a:ea typeface="Calibri" panose="020F0502020204030204" pitchFamily="34" charset="0"/>
                <a:cs typeface="Times New Roman" panose="02020603050405020304" pitchFamily="18" charset="0"/>
              </a:rPr>
              <a:t>Biblical Masculinity</a:t>
            </a:r>
          </a:p>
          <a:p>
            <a:pPr marL="0" marR="0" algn="ctr">
              <a:buNone/>
            </a:pPr>
            <a:r>
              <a:rPr lang="en-US" sz="3200" b="1" dirty="0">
                <a:solidFill>
                  <a:srgbClr val="FFFFFF"/>
                </a:solidFill>
                <a:latin typeface="Gulim" panose="020B0600000101010101" pitchFamily="34" charset="-127"/>
                <a:ea typeface="Calibri" panose="020F0502020204030204" pitchFamily="34" charset="0"/>
                <a:cs typeface="Times New Roman" panose="02020603050405020304" pitchFamily="18" charset="0"/>
              </a:rPr>
              <a:t>A suggested definition</a:t>
            </a:r>
          </a:p>
          <a:p>
            <a:pPr marL="0" marR="0">
              <a:buNone/>
            </a:pPr>
            <a:endParaRPr lang="en-US" sz="3200" b="1" dirty="0">
              <a:solidFill>
                <a:srgbClr val="FFFFFF"/>
              </a:solidFill>
              <a:latin typeface="Gulim" panose="020B0600000101010101" pitchFamily="34" charset="-127"/>
              <a:ea typeface="Calibri" panose="020F0502020204030204" pitchFamily="34" charset="0"/>
              <a:cs typeface="Times New Roman" panose="02020603050405020304" pitchFamily="18" charset="0"/>
            </a:endParaRPr>
          </a:p>
          <a:p>
            <a:pPr marL="0" marR="0">
              <a:buNone/>
            </a:pPr>
            <a:r>
              <a:rPr lang="en-US" sz="3200" b="1" dirty="0">
                <a:solidFill>
                  <a:srgbClr val="FFFFFF"/>
                </a:solidFill>
                <a:latin typeface="Gulim" panose="020B0600000101010101" pitchFamily="34" charset="-127"/>
                <a:ea typeface="Calibri" panose="020F0502020204030204" pitchFamily="34" charset="0"/>
                <a:cs typeface="Times New Roman" panose="02020603050405020304" pitchFamily="18" charset="0"/>
              </a:rPr>
              <a:t>Men using their God-given strength to make the world and people better and safer, and providing loving, sacrificial leadership in God-ordained roles.</a:t>
            </a:r>
          </a:p>
          <a:p>
            <a:pPr marL="0" marR="0">
              <a:buNone/>
            </a:pPr>
            <a:endParaRPr lang="en-US" sz="2400" b="1" dirty="0">
              <a:solidFill>
                <a:srgbClr val="FFFFFF"/>
              </a:solidFill>
              <a:latin typeface="Gulim" panose="020B0600000101010101" pitchFamily="34" charset="-127"/>
              <a:ea typeface="Calibri" panose="020F0502020204030204" pitchFamily="34" charset="0"/>
              <a:cs typeface="Times New Roman" panose="02020603050405020304" pitchFamily="18" charset="0"/>
            </a:endParaRPr>
          </a:p>
          <a:p>
            <a:pPr marL="0" marR="0">
              <a:buNone/>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23094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FE4A10-E631-2280-5F80-E633763875E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DB394B2-9ECB-4D07-113B-2CA6D1A7EB04}"/>
              </a:ext>
            </a:extLst>
          </p:cNvPr>
          <p:cNvPicPr>
            <a:picLocks noChangeAspect="1"/>
          </p:cNvPicPr>
          <p:nvPr/>
        </p:nvPicPr>
        <p:blipFill>
          <a:blip r:embed="rId2"/>
          <a:srcRect t="13809"/>
          <a:stretch>
            <a:fillRect/>
          </a:stretch>
        </p:blipFill>
        <p:spPr>
          <a:xfrm>
            <a:off x="20" y="1282"/>
            <a:ext cx="12191980" cy="6856718"/>
          </a:xfrm>
          <a:prstGeom prst="rect">
            <a:avLst/>
          </a:prstGeom>
        </p:spPr>
      </p:pic>
      <p:sp>
        <p:nvSpPr>
          <p:cNvPr id="5" name="Text Box 3">
            <a:extLst>
              <a:ext uri="{FF2B5EF4-FFF2-40B4-BE49-F238E27FC236}">
                <a16:creationId xmlns:a16="http://schemas.microsoft.com/office/drawing/2014/main" id="{28A556F6-3A33-65AE-D984-072EDE1943E2}"/>
              </a:ext>
            </a:extLst>
          </p:cNvPr>
          <p:cNvSpPr txBox="1"/>
          <p:nvPr/>
        </p:nvSpPr>
        <p:spPr>
          <a:xfrm>
            <a:off x="1288118" y="1233028"/>
            <a:ext cx="9615764" cy="439194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buNone/>
            </a:pPr>
            <a:r>
              <a:rPr lang="en-US" sz="4000" b="1" u="sng" dirty="0">
                <a:solidFill>
                  <a:srgbClr val="FFFFFF"/>
                </a:solidFill>
                <a:latin typeface="Gulim" panose="020B0600000101010101" pitchFamily="34" charset="-127"/>
                <a:ea typeface="Calibri" panose="020F0502020204030204" pitchFamily="34" charset="0"/>
                <a:cs typeface="Times New Roman" panose="02020603050405020304" pitchFamily="18" charset="0"/>
              </a:rPr>
              <a:t>MAN UP AND TALK ABOUT IT!</a:t>
            </a:r>
          </a:p>
          <a:p>
            <a:pPr marL="0" marR="0" algn="ctr">
              <a:buNone/>
            </a:pPr>
            <a:r>
              <a:rPr lang="en-US" sz="3200" b="1" dirty="0">
                <a:solidFill>
                  <a:srgbClr val="FFFFFF"/>
                </a:solidFill>
                <a:latin typeface="Gulim" panose="020B0600000101010101" pitchFamily="34" charset="-127"/>
                <a:ea typeface="Calibri" panose="020F0502020204030204" pitchFamily="34" charset="0"/>
                <a:cs typeface="Times New Roman" panose="02020603050405020304" pitchFamily="18" charset="0"/>
              </a:rPr>
              <a:t>3 minutes with the guys next to you…</a:t>
            </a:r>
          </a:p>
          <a:p>
            <a:pPr marL="0" marR="0">
              <a:buNone/>
            </a:pPr>
            <a:endParaRPr lang="en-US" sz="3200" b="1" dirty="0">
              <a:solidFill>
                <a:srgbClr val="FFFFFF"/>
              </a:solidFill>
              <a:latin typeface="Gulim" panose="020B0600000101010101" pitchFamily="34" charset="-127"/>
              <a:ea typeface="Calibri" panose="020F0502020204030204" pitchFamily="34" charset="0"/>
              <a:cs typeface="Times New Roman" panose="02020603050405020304" pitchFamily="18" charset="0"/>
            </a:endParaRPr>
          </a:p>
          <a:p>
            <a:pPr marL="0" marR="0">
              <a:buNone/>
            </a:pPr>
            <a:r>
              <a:rPr lang="en-US" sz="3200" b="1" dirty="0">
                <a:solidFill>
                  <a:srgbClr val="FFFFFF"/>
                </a:solidFill>
                <a:latin typeface="Gulim" panose="020B0600000101010101" pitchFamily="34" charset="-127"/>
                <a:ea typeface="Calibri" panose="020F0502020204030204" pitchFamily="34" charset="0"/>
                <a:cs typeface="Times New Roman" panose="02020603050405020304" pitchFamily="18" charset="0"/>
              </a:rPr>
              <a:t>1. Who or what do you need to better work or cultivate?</a:t>
            </a:r>
          </a:p>
          <a:p>
            <a:pPr marL="0" marR="0">
              <a:buNone/>
            </a:pPr>
            <a:endParaRPr lang="en-US" sz="3200" b="1" dirty="0">
              <a:solidFill>
                <a:srgbClr val="FFFFFF"/>
              </a:solidFill>
              <a:latin typeface="Gulim" panose="020B0600000101010101" pitchFamily="34" charset="-127"/>
              <a:ea typeface="Calibri" panose="020F0502020204030204" pitchFamily="34" charset="0"/>
              <a:cs typeface="Times New Roman" panose="02020603050405020304" pitchFamily="18" charset="0"/>
            </a:endParaRPr>
          </a:p>
          <a:p>
            <a:pPr marL="0" marR="0">
              <a:buNone/>
            </a:pPr>
            <a:r>
              <a:rPr lang="en-US" sz="3200" b="1" dirty="0">
                <a:solidFill>
                  <a:srgbClr val="FFFFFF"/>
                </a:solidFill>
                <a:latin typeface="Gulim" panose="020B0600000101010101" pitchFamily="34" charset="-127"/>
                <a:ea typeface="Calibri" panose="020F0502020204030204" pitchFamily="34" charset="0"/>
                <a:cs typeface="Times New Roman" panose="02020603050405020304" pitchFamily="18" charset="0"/>
              </a:rPr>
              <a:t>2. Who are what do you need to better keep or protect?</a:t>
            </a:r>
            <a:endParaRPr lang="en-US" sz="2400" b="1" dirty="0">
              <a:solidFill>
                <a:srgbClr val="FFFFFF"/>
              </a:solidFill>
              <a:latin typeface="Gulim" panose="020B0600000101010101" pitchFamily="34" charset="-127"/>
              <a:ea typeface="Calibri" panose="020F0502020204030204" pitchFamily="34" charset="0"/>
              <a:cs typeface="Times New Roman" panose="02020603050405020304" pitchFamily="18" charset="0"/>
            </a:endParaRPr>
          </a:p>
          <a:p>
            <a:pPr marL="0" marR="0">
              <a:buNone/>
            </a:pPr>
            <a:endParaRPr lang="en-US" sz="2400" b="1" dirty="0">
              <a:solidFill>
                <a:srgbClr val="FFFFFF"/>
              </a:solidFill>
              <a:latin typeface="Gulim" panose="020B0600000101010101" pitchFamily="34" charset="-127"/>
              <a:ea typeface="Calibri" panose="020F0502020204030204" pitchFamily="34" charset="0"/>
              <a:cs typeface="Times New Roman" panose="02020603050405020304" pitchFamily="18" charset="0"/>
            </a:endParaRPr>
          </a:p>
          <a:p>
            <a:pPr marL="0" marR="0">
              <a:buNone/>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466919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79C4B8-F3E4-1B25-CA1C-7B8018583CB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AF73D90-D08F-8EEE-700A-28C2FEB30F5C}"/>
              </a:ext>
            </a:extLst>
          </p:cNvPr>
          <p:cNvPicPr>
            <a:picLocks noChangeAspect="1"/>
          </p:cNvPicPr>
          <p:nvPr/>
        </p:nvPicPr>
        <p:blipFill>
          <a:blip r:embed="rId2"/>
          <a:srcRect t="13809"/>
          <a:stretch>
            <a:fillRect/>
          </a:stretch>
        </p:blipFill>
        <p:spPr>
          <a:xfrm>
            <a:off x="20" y="1282"/>
            <a:ext cx="12191980" cy="6856718"/>
          </a:xfrm>
          <a:prstGeom prst="rect">
            <a:avLst/>
          </a:prstGeom>
        </p:spPr>
      </p:pic>
      <p:sp>
        <p:nvSpPr>
          <p:cNvPr id="5" name="Text Box 3">
            <a:extLst>
              <a:ext uri="{FF2B5EF4-FFF2-40B4-BE49-F238E27FC236}">
                <a16:creationId xmlns:a16="http://schemas.microsoft.com/office/drawing/2014/main" id="{5B3B5A8E-DD0A-6E93-CBEF-0DFC442FC99C}"/>
              </a:ext>
            </a:extLst>
          </p:cNvPr>
          <p:cNvSpPr txBox="1"/>
          <p:nvPr/>
        </p:nvSpPr>
        <p:spPr>
          <a:xfrm>
            <a:off x="981898" y="931495"/>
            <a:ext cx="9615764" cy="6121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buNone/>
            </a:pPr>
            <a:r>
              <a:rPr lang="en-US" sz="3600" b="1" dirty="0">
                <a:solidFill>
                  <a:srgbClr val="FFFFFF"/>
                </a:solidFill>
                <a:effectLst/>
                <a:latin typeface="Gulim" panose="020B0600000101010101" pitchFamily="34" charset="-127"/>
                <a:ea typeface="Calibri" panose="020F0502020204030204" pitchFamily="34" charset="0"/>
                <a:cs typeface="Times New Roman" panose="02020603050405020304" pitchFamily="18" charset="0"/>
              </a:rPr>
              <a:t>SESSION TWO</a:t>
            </a:r>
          </a:p>
          <a:p>
            <a:pPr marL="0" marR="0">
              <a:buNone/>
            </a:pPr>
            <a:r>
              <a:rPr lang="en-US" sz="5400" b="1" dirty="0">
                <a:solidFill>
                  <a:srgbClr val="FFFFFF"/>
                </a:solidFill>
                <a:latin typeface="Gulim" panose="020B0600000101010101" pitchFamily="34" charset="-127"/>
                <a:ea typeface="Calibri" panose="020F0502020204030204" pitchFamily="34" charset="0"/>
                <a:cs typeface="Times New Roman" panose="02020603050405020304" pitchFamily="18" charset="0"/>
              </a:rPr>
              <a:t>WHEN HEADSHIP GOES TO YOUR HEAD</a:t>
            </a:r>
          </a:p>
          <a:p>
            <a:pPr marL="0" marR="0">
              <a:buNone/>
            </a:pPr>
            <a:r>
              <a:rPr lang="en-US" sz="3200" b="1" dirty="0">
                <a:solidFill>
                  <a:srgbClr val="FFFFFF"/>
                </a:solidFill>
                <a:effectLst/>
                <a:latin typeface="Gulim" panose="020B0600000101010101" pitchFamily="34" charset="-127"/>
                <a:ea typeface="Calibri" panose="020F0502020204030204" pitchFamily="34" charset="0"/>
                <a:cs typeface="Times New Roman" panose="02020603050405020304" pitchFamily="18" charset="0"/>
              </a:rPr>
              <a:t>Learning to lead like Jesus, from the bottom up</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74839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B483F8-D9E1-175D-00D5-B3B755E35E2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DC0CA69-DFE1-F328-F4D2-09D9FA3B17EB}"/>
              </a:ext>
            </a:extLst>
          </p:cNvPr>
          <p:cNvPicPr>
            <a:picLocks noChangeAspect="1"/>
          </p:cNvPicPr>
          <p:nvPr/>
        </p:nvPicPr>
        <p:blipFill>
          <a:blip r:embed="rId2"/>
          <a:srcRect t="13809"/>
          <a:stretch>
            <a:fillRect/>
          </a:stretch>
        </p:blipFill>
        <p:spPr>
          <a:xfrm>
            <a:off x="20" y="1282"/>
            <a:ext cx="12191980" cy="6856718"/>
          </a:xfrm>
          <a:prstGeom prst="rect">
            <a:avLst/>
          </a:prstGeom>
        </p:spPr>
      </p:pic>
      <p:sp>
        <p:nvSpPr>
          <p:cNvPr id="5" name="Text Box 3">
            <a:extLst>
              <a:ext uri="{FF2B5EF4-FFF2-40B4-BE49-F238E27FC236}">
                <a16:creationId xmlns:a16="http://schemas.microsoft.com/office/drawing/2014/main" id="{9CE485A0-9893-DDB0-F924-2A9BBF52AEA3}"/>
              </a:ext>
            </a:extLst>
          </p:cNvPr>
          <p:cNvSpPr txBox="1"/>
          <p:nvPr/>
        </p:nvSpPr>
        <p:spPr>
          <a:xfrm>
            <a:off x="1288118" y="1233028"/>
            <a:ext cx="9615764" cy="439194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buNone/>
            </a:pPr>
            <a:r>
              <a:rPr lang="en-US" sz="4000" b="1" u="sng" dirty="0">
                <a:solidFill>
                  <a:srgbClr val="FFFFFF"/>
                </a:solidFill>
                <a:latin typeface="Gulim" panose="020B0600000101010101" pitchFamily="34" charset="-127"/>
                <a:ea typeface="Calibri" panose="020F0502020204030204" pitchFamily="34" charset="0"/>
                <a:cs typeface="Times New Roman" panose="02020603050405020304" pitchFamily="18" charset="0"/>
              </a:rPr>
              <a:t>MAN UP AND THINK ABOUT IT!</a:t>
            </a:r>
          </a:p>
          <a:p>
            <a:pPr marL="0" marR="0" algn="ctr">
              <a:buNone/>
            </a:pPr>
            <a:r>
              <a:rPr lang="en-US" sz="3200" b="1" dirty="0">
                <a:solidFill>
                  <a:srgbClr val="FFFFFF"/>
                </a:solidFill>
                <a:latin typeface="Gulim" panose="020B0600000101010101" pitchFamily="34" charset="-127"/>
                <a:ea typeface="Calibri" panose="020F0502020204030204" pitchFamily="34" charset="0"/>
                <a:cs typeface="Times New Roman" panose="02020603050405020304" pitchFamily="18" charset="0"/>
              </a:rPr>
              <a:t>2 minutes to yourself…</a:t>
            </a:r>
          </a:p>
          <a:p>
            <a:pPr marL="0" marR="0">
              <a:buNone/>
            </a:pPr>
            <a:endParaRPr lang="en-US" sz="3200" b="1" dirty="0">
              <a:solidFill>
                <a:srgbClr val="FFFFFF"/>
              </a:solidFill>
              <a:latin typeface="Gulim" panose="020B0600000101010101" pitchFamily="34" charset="-127"/>
              <a:ea typeface="Calibri" panose="020F0502020204030204" pitchFamily="34" charset="0"/>
              <a:cs typeface="Times New Roman" panose="02020603050405020304" pitchFamily="18" charset="0"/>
            </a:endParaRPr>
          </a:p>
          <a:p>
            <a:pPr marL="0" marR="0" algn="ctr">
              <a:buNone/>
            </a:pPr>
            <a:r>
              <a:rPr lang="en-US" sz="3200" b="1" dirty="0">
                <a:solidFill>
                  <a:srgbClr val="FFFFFF"/>
                </a:solidFill>
                <a:latin typeface="Gulim" panose="020B0600000101010101" pitchFamily="34" charset="-127"/>
                <a:ea typeface="Calibri" panose="020F0502020204030204" pitchFamily="34" charset="0"/>
                <a:cs typeface="Times New Roman" panose="02020603050405020304" pitchFamily="18" charset="0"/>
              </a:rPr>
              <a:t>Are your relationships flourishing or fighting?</a:t>
            </a:r>
          </a:p>
          <a:p>
            <a:pPr marL="0" marR="0">
              <a:buNone/>
            </a:pPr>
            <a:endParaRPr lang="en-US" sz="3200" b="1" dirty="0">
              <a:solidFill>
                <a:srgbClr val="FFFFFF"/>
              </a:solidFill>
              <a:latin typeface="Gulim" panose="020B0600000101010101" pitchFamily="34" charset="-127"/>
              <a:ea typeface="Calibri" panose="020F0502020204030204" pitchFamily="34" charset="0"/>
              <a:cs typeface="Times New Roman" panose="02020603050405020304" pitchFamily="18" charset="0"/>
            </a:endParaRPr>
          </a:p>
          <a:p>
            <a:pPr marL="0" marR="0">
              <a:buNone/>
            </a:pPr>
            <a:endParaRPr lang="en-US" sz="2400" b="1" dirty="0">
              <a:solidFill>
                <a:srgbClr val="FFFFFF"/>
              </a:solidFill>
              <a:latin typeface="Gulim" panose="020B0600000101010101" pitchFamily="34" charset="-127"/>
              <a:ea typeface="Calibri" panose="020F0502020204030204" pitchFamily="34" charset="0"/>
              <a:cs typeface="Times New Roman" panose="02020603050405020304" pitchFamily="18" charset="0"/>
            </a:endParaRPr>
          </a:p>
          <a:p>
            <a:pPr marL="0" marR="0">
              <a:buNone/>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6263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DFB7D9-F4E5-F2F1-EA05-0D33FD1F292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969B2F3-3F04-C82D-DEA3-120423B51EF6}"/>
              </a:ext>
            </a:extLst>
          </p:cNvPr>
          <p:cNvPicPr>
            <a:picLocks noChangeAspect="1"/>
          </p:cNvPicPr>
          <p:nvPr/>
        </p:nvPicPr>
        <p:blipFill>
          <a:blip r:embed="rId2"/>
          <a:srcRect t="13809"/>
          <a:stretch>
            <a:fillRect/>
          </a:stretch>
        </p:blipFill>
        <p:spPr>
          <a:xfrm>
            <a:off x="20" y="1282"/>
            <a:ext cx="12191980" cy="6856718"/>
          </a:xfrm>
          <a:prstGeom prst="rect">
            <a:avLst/>
          </a:prstGeom>
        </p:spPr>
      </p:pic>
      <p:sp>
        <p:nvSpPr>
          <p:cNvPr id="5" name="Text Box 3">
            <a:extLst>
              <a:ext uri="{FF2B5EF4-FFF2-40B4-BE49-F238E27FC236}">
                <a16:creationId xmlns:a16="http://schemas.microsoft.com/office/drawing/2014/main" id="{F5531C00-3D99-AF4D-6155-497D34050880}"/>
              </a:ext>
            </a:extLst>
          </p:cNvPr>
          <p:cNvSpPr txBox="1"/>
          <p:nvPr/>
        </p:nvSpPr>
        <p:spPr>
          <a:xfrm>
            <a:off x="1288118" y="1233028"/>
            <a:ext cx="9615764" cy="439194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buNone/>
            </a:pPr>
            <a:r>
              <a:rPr lang="en-US" sz="4000" b="1" u="sng" dirty="0">
                <a:solidFill>
                  <a:srgbClr val="FFFFFF"/>
                </a:solidFill>
                <a:latin typeface="Gulim" panose="020B0600000101010101" pitchFamily="34" charset="-127"/>
                <a:ea typeface="Calibri" panose="020F0502020204030204" pitchFamily="34" charset="0"/>
                <a:cs typeface="Times New Roman" panose="02020603050405020304" pitchFamily="18" charset="0"/>
              </a:rPr>
              <a:t>MAN UP AND THINK ABOUT IT!</a:t>
            </a:r>
          </a:p>
          <a:p>
            <a:pPr marL="0" marR="0" algn="ctr">
              <a:buNone/>
            </a:pPr>
            <a:r>
              <a:rPr lang="en-US" sz="3200" b="1" dirty="0">
                <a:solidFill>
                  <a:srgbClr val="FFFFFF"/>
                </a:solidFill>
                <a:latin typeface="Gulim" panose="020B0600000101010101" pitchFamily="34" charset="-127"/>
                <a:ea typeface="Calibri" panose="020F0502020204030204" pitchFamily="34" charset="0"/>
                <a:cs typeface="Times New Roman" panose="02020603050405020304" pitchFamily="18" charset="0"/>
              </a:rPr>
              <a:t>2 minutes to yourself…</a:t>
            </a:r>
          </a:p>
          <a:p>
            <a:pPr marL="0" marR="0">
              <a:buNone/>
            </a:pPr>
            <a:endParaRPr lang="en-US" sz="3200" b="1" dirty="0">
              <a:solidFill>
                <a:srgbClr val="FFFFFF"/>
              </a:solidFill>
              <a:latin typeface="Gulim" panose="020B0600000101010101" pitchFamily="34" charset="-127"/>
              <a:ea typeface="Calibri" panose="020F0502020204030204" pitchFamily="34" charset="0"/>
              <a:cs typeface="Times New Roman" panose="02020603050405020304" pitchFamily="18" charset="0"/>
            </a:endParaRPr>
          </a:p>
          <a:p>
            <a:pPr marL="0" marR="0" algn="ctr">
              <a:buNone/>
            </a:pPr>
            <a:r>
              <a:rPr lang="en-US" sz="3200" b="1" dirty="0">
                <a:solidFill>
                  <a:srgbClr val="FFFFFF"/>
                </a:solidFill>
                <a:latin typeface="Gulim" panose="020B0600000101010101" pitchFamily="34" charset="-127"/>
                <a:ea typeface="Calibri" panose="020F0502020204030204" pitchFamily="34" charset="0"/>
                <a:cs typeface="Times New Roman" panose="02020603050405020304" pitchFamily="18" charset="0"/>
              </a:rPr>
              <a:t>Have you placed your trust in Jesus alone               for salvation?</a:t>
            </a:r>
          </a:p>
          <a:p>
            <a:pPr marL="0" marR="0" algn="ctr">
              <a:buNone/>
            </a:pPr>
            <a:endParaRPr lang="en-US" sz="3200" b="1" dirty="0">
              <a:solidFill>
                <a:srgbClr val="FFFFFF"/>
              </a:solidFill>
              <a:latin typeface="Gulim" panose="020B0600000101010101" pitchFamily="34" charset="-127"/>
              <a:ea typeface="Calibri" panose="020F0502020204030204" pitchFamily="34" charset="0"/>
              <a:cs typeface="Times New Roman" panose="02020603050405020304" pitchFamily="18" charset="0"/>
            </a:endParaRPr>
          </a:p>
          <a:p>
            <a:pPr marL="0" marR="0" algn="ctr">
              <a:buNone/>
            </a:pPr>
            <a:r>
              <a:rPr lang="en-US" sz="3200" b="1" dirty="0">
                <a:solidFill>
                  <a:srgbClr val="FFFFFF"/>
                </a:solidFill>
                <a:latin typeface="Gulim" panose="020B0600000101010101" pitchFamily="34" charset="-127"/>
                <a:ea typeface="Calibri" panose="020F0502020204030204" pitchFamily="34" charset="0"/>
                <a:cs typeface="Times New Roman" panose="02020603050405020304" pitchFamily="18" charset="0"/>
              </a:rPr>
              <a:t>Do you need to confess any sin to Jesus                right now?</a:t>
            </a:r>
          </a:p>
          <a:p>
            <a:pPr marL="0" marR="0">
              <a:buNone/>
            </a:pPr>
            <a:endParaRPr lang="en-US" sz="3200" b="1" dirty="0">
              <a:solidFill>
                <a:srgbClr val="FFFFFF"/>
              </a:solidFill>
              <a:latin typeface="Gulim" panose="020B0600000101010101" pitchFamily="34" charset="-127"/>
              <a:ea typeface="Calibri" panose="020F0502020204030204" pitchFamily="34" charset="0"/>
              <a:cs typeface="Times New Roman" panose="02020603050405020304" pitchFamily="18" charset="0"/>
            </a:endParaRPr>
          </a:p>
          <a:p>
            <a:pPr marL="0" marR="0">
              <a:buNone/>
            </a:pPr>
            <a:endParaRPr lang="en-US" sz="2400" b="1" dirty="0">
              <a:solidFill>
                <a:srgbClr val="FFFFFF"/>
              </a:solidFill>
              <a:latin typeface="Gulim" panose="020B0600000101010101" pitchFamily="34" charset="-127"/>
              <a:ea typeface="Calibri" panose="020F0502020204030204" pitchFamily="34" charset="0"/>
              <a:cs typeface="Times New Roman" panose="02020603050405020304" pitchFamily="18" charset="0"/>
            </a:endParaRPr>
          </a:p>
          <a:p>
            <a:pPr marL="0" marR="0">
              <a:buNone/>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489963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5DBD09-3D18-8E72-C97E-13F45EA8B9C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E32FBBC-A1E9-5939-76BF-B78E976D6186}"/>
              </a:ext>
            </a:extLst>
          </p:cNvPr>
          <p:cNvPicPr>
            <a:picLocks noChangeAspect="1"/>
          </p:cNvPicPr>
          <p:nvPr/>
        </p:nvPicPr>
        <p:blipFill>
          <a:blip r:embed="rId2"/>
          <a:srcRect t="13809"/>
          <a:stretch>
            <a:fillRect/>
          </a:stretch>
        </p:blipFill>
        <p:spPr>
          <a:xfrm>
            <a:off x="20" y="1282"/>
            <a:ext cx="12191980" cy="6856718"/>
          </a:xfrm>
          <a:prstGeom prst="rect">
            <a:avLst/>
          </a:prstGeom>
        </p:spPr>
      </p:pic>
      <p:sp>
        <p:nvSpPr>
          <p:cNvPr id="5" name="Text Box 3">
            <a:extLst>
              <a:ext uri="{FF2B5EF4-FFF2-40B4-BE49-F238E27FC236}">
                <a16:creationId xmlns:a16="http://schemas.microsoft.com/office/drawing/2014/main" id="{E0A294D7-9546-DFA2-5B29-CBCCED857812}"/>
              </a:ext>
            </a:extLst>
          </p:cNvPr>
          <p:cNvSpPr txBox="1"/>
          <p:nvPr/>
        </p:nvSpPr>
        <p:spPr>
          <a:xfrm>
            <a:off x="981898" y="931495"/>
            <a:ext cx="9615764" cy="6121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buNone/>
            </a:pPr>
            <a:r>
              <a:rPr lang="en-US" sz="3600" b="1" dirty="0">
                <a:solidFill>
                  <a:srgbClr val="FFFFFF"/>
                </a:solidFill>
                <a:effectLst/>
                <a:latin typeface="Gulim" panose="020B0600000101010101" pitchFamily="34" charset="-127"/>
                <a:ea typeface="Calibri" panose="020F0502020204030204" pitchFamily="34" charset="0"/>
                <a:cs typeface="Times New Roman" panose="02020603050405020304" pitchFamily="18" charset="0"/>
              </a:rPr>
              <a:t>SESSION THREE</a:t>
            </a:r>
          </a:p>
          <a:p>
            <a:pPr marL="0" marR="0">
              <a:buNone/>
            </a:pPr>
            <a:r>
              <a:rPr lang="en-US" sz="5400" b="1" dirty="0">
                <a:solidFill>
                  <a:srgbClr val="FFFFFF"/>
                </a:solidFill>
                <a:latin typeface="Gulim" panose="020B0600000101010101" pitchFamily="34" charset="-127"/>
                <a:ea typeface="Calibri" panose="020F0502020204030204" pitchFamily="34" charset="0"/>
                <a:cs typeface="Times New Roman" panose="02020603050405020304" pitchFamily="18" charset="0"/>
              </a:rPr>
              <a:t>TOOLS OF THE TRADE</a:t>
            </a:r>
          </a:p>
          <a:p>
            <a:pPr marL="0" marR="0">
              <a:buNone/>
            </a:pPr>
            <a:r>
              <a:rPr lang="en-US" sz="3200" b="1" dirty="0">
                <a:solidFill>
                  <a:srgbClr val="FFFFFF"/>
                </a:solidFill>
                <a:effectLst/>
                <a:latin typeface="Gulim" panose="020B0600000101010101" pitchFamily="34" charset="-127"/>
                <a:ea typeface="Calibri" panose="020F0502020204030204" pitchFamily="34" charset="0"/>
                <a:cs typeface="Times New Roman" panose="02020603050405020304" pitchFamily="18" charset="0"/>
              </a:rPr>
              <a:t>Exchanging rusty saws that make a mess for “power tools” that really bless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8444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2F60E3F-12DD-640F-4E6A-D9490E2154A6}"/>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87CF8780-442F-D730-7541-20E7744BE990}"/>
              </a:ext>
            </a:extLst>
          </p:cNvPr>
          <p:cNvPicPr>
            <a:picLocks noChangeAspect="1"/>
          </p:cNvPicPr>
          <p:nvPr/>
        </p:nvPicPr>
        <p:blipFill>
          <a:blip r:embed="rId2"/>
          <a:srcRect t="13809"/>
          <a:stretch>
            <a:fillRect/>
          </a:stretch>
        </p:blipFill>
        <p:spPr>
          <a:xfrm>
            <a:off x="20" y="1282"/>
            <a:ext cx="12191980" cy="6856718"/>
          </a:xfrm>
          <a:prstGeom prst="rect">
            <a:avLst/>
          </a:prstGeom>
        </p:spPr>
      </p:pic>
      <p:sp>
        <p:nvSpPr>
          <p:cNvPr id="5" name="Text Box 3">
            <a:extLst>
              <a:ext uri="{FF2B5EF4-FFF2-40B4-BE49-F238E27FC236}">
                <a16:creationId xmlns:a16="http://schemas.microsoft.com/office/drawing/2014/main" id="{87FC7E7C-DDF9-8243-9351-440750982624}"/>
              </a:ext>
            </a:extLst>
          </p:cNvPr>
          <p:cNvSpPr txBox="1"/>
          <p:nvPr/>
        </p:nvSpPr>
        <p:spPr>
          <a:xfrm>
            <a:off x="981898" y="931495"/>
            <a:ext cx="9615764" cy="6121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buNone/>
            </a:pPr>
            <a:r>
              <a:rPr lang="en-US" sz="3600" b="1" dirty="0">
                <a:solidFill>
                  <a:srgbClr val="FFFFFF"/>
                </a:solidFill>
                <a:effectLst/>
                <a:latin typeface="Gulim" panose="020B0600000101010101" pitchFamily="34" charset="-127"/>
                <a:ea typeface="Calibri" panose="020F0502020204030204" pitchFamily="34" charset="0"/>
                <a:cs typeface="Times New Roman" panose="02020603050405020304" pitchFamily="18" charset="0"/>
              </a:rPr>
              <a:t>SESSION ONE</a:t>
            </a:r>
          </a:p>
          <a:p>
            <a:pPr marL="0" marR="0">
              <a:buNone/>
            </a:pPr>
            <a:r>
              <a:rPr lang="en-US" sz="5400" b="1" dirty="0">
                <a:solidFill>
                  <a:srgbClr val="FFFFFF"/>
                </a:solidFill>
                <a:latin typeface="Gulim" panose="020B0600000101010101" pitchFamily="34" charset="-127"/>
                <a:ea typeface="Calibri" panose="020F0502020204030204" pitchFamily="34" charset="0"/>
                <a:cs typeface="Times New Roman" panose="02020603050405020304" pitchFamily="18" charset="0"/>
              </a:rPr>
              <a:t>WHAT IS THE SCRIPT?</a:t>
            </a:r>
          </a:p>
          <a:p>
            <a:pPr marL="0" marR="0">
              <a:buNone/>
            </a:pPr>
            <a:r>
              <a:rPr lang="en-US" sz="3200" b="1" dirty="0">
                <a:solidFill>
                  <a:srgbClr val="FFFFFF"/>
                </a:solidFill>
                <a:effectLst/>
                <a:latin typeface="Gulim" panose="020B0600000101010101" pitchFamily="34" charset="-127"/>
                <a:ea typeface="Calibri" panose="020F0502020204030204" pitchFamily="34" charset="0"/>
                <a:cs typeface="Times New Roman" panose="02020603050405020304" pitchFamily="18" charset="0"/>
              </a:rPr>
              <a:t>Comparing worldly models of manhood                       with God’s good design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366693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20 Banner Clipart - Blank Ribbons! - The Graphics Fairy">
            <a:extLst>
              <a:ext uri="{FF2B5EF4-FFF2-40B4-BE49-F238E27FC236}">
                <a16:creationId xmlns:a16="http://schemas.microsoft.com/office/drawing/2014/main" id="{96402F22-E8D8-428C-BDC3-8009D934D7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193" y="333411"/>
            <a:ext cx="5738326" cy="217981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D366BFCD-F2B9-41CF-B98B-2ED67690A03A}"/>
              </a:ext>
            </a:extLst>
          </p:cNvPr>
          <p:cNvSpPr/>
          <p:nvPr/>
        </p:nvSpPr>
        <p:spPr>
          <a:xfrm>
            <a:off x="6759453" y="1059279"/>
            <a:ext cx="4806417" cy="28966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BB44768F-33FF-4A39-A342-4BA1890A93CB}"/>
              </a:ext>
            </a:extLst>
          </p:cNvPr>
          <p:cNvPicPr>
            <a:picLocks noChangeAspect="1"/>
          </p:cNvPicPr>
          <p:nvPr/>
        </p:nvPicPr>
        <p:blipFill>
          <a:blip r:embed="rId3">
            <a:duotone>
              <a:prstClr val="black"/>
              <a:schemeClr val="tx2">
                <a:tint val="45000"/>
                <a:satMod val="400000"/>
              </a:schemeClr>
            </a:duotone>
          </a:blip>
          <a:stretch>
            <a:fillRect/>
          </a:stretch>
        </p:blipFill>
        <p:spPr>
          <a:xfrm>
            <a:off x="7213075" y="1953162"/>
            <a:ext cx="3899171" cy="3091921"/>
          </a:xfrm>
          <a:prstGeom prst="rect">
            <a:avLst/>
          </a:prstGeom>
        </p:spPr>
      </p:pic>
      <p:pic>
        <p:nvPicPr>
          <p:cNvPr id="10" name="Picture 9">
            <a:extLst>
              <a:ext uri="{FF2B5EF4-FFF2-40B4-BE49-F238E27FC236}">
                <a16:creationId xmlns:a16="http://schemas.microsoft.com/office/drawing/2014/main" id="{C51CF403-2CFD-4812-A0E2-366809B5856E}"/>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1669474" y="1953162"/>
            <a:ext cx="3369764" cy="3177383"/>
          </a:xfrm>
          <a:prstGeom prst="rect">
            <a:avLst/>
          </a:prstGeom>
        </p:spPr>
      </p:pic>
      <p:sp>
        <p:nvSpPr>
          <p:cNvPr id="12" name="TextBox 11">
            <a:extLst>
              <a:ext uri="{FF2B5EF4-FFF2-40B4-BE49-F238E27FC236}">
                <a16:creationId xmlns:a16="http://schemas.microsoft.com/office/drawing/2014/main" id="{5BD38FDD-75EB-42F5-9821-2B406958FC51}"/>
              </a:ext>
            </a:extLst>
          </p:cNvPr>
          <p:cNvSpPr txBox="1"/>
          <p:nvPr/>
        </p:nvSpPr>
        <p:spPr>
          <a:xfrm>
            <a:off x="6885992" y="5307598"/>
            <a:ext cx="4553338" cy="1015663"/>
          </a:xfrm>
          <a:prstGeom prst="rect">
            <a:avLst/>
          </a:prstGeom>
          <a:noFill/>
        </p:spPr>
        <p:txBody>
          <a:bodyPr wrap="square" rtlCol="0">
            <a:spAutoFit/>
          </a:bodyPr>
          <a:lstStyle/>
          <a:p>
            <a:pPr algn="ctr"/>
            <a:r>
              <a:rPr lang="en-US" sz="2000" dirty="0">
                <a:latin typeface="Lato" panose="020F0502020204030203" pitchFamily="34" charset="0"/>
                <a:ea typeface="Lato" panose="020F0502020204030203" pitchFamily="34" charset="0"/>
                <a:cs typeface="Lato" panose="020F0502020204030203" pitchFamily="34" charset="0"/>
              </a:rPr>
              <a:t>You are not good enough.</a:t>
            </a:r>
          </a:p>
          <a:p>
            <a:pPr algn="ctr"/>
            <a:r>
              <a:rPr lang="en-US" sz="2000" dirty="0">
                <a:latin typeface="Lato" panose="020F0502020204030203" pitchFamily="34" charset="0"/>
                <a:ea typeface="Lato" panose="020F0502020204030203" pitchFamily="34" charset="0"/>
                <a:cs typeface="Lato" panose="020F0502020204030203" pitchFamily="34" charset="0"/>
              </a:rPr>
              <a:t>I am disappointed by you.</a:t>
            </a:r>
          </a:p>
          <a:p>
            <a:pPr algn="ctr"/>
            <a:r>
              <a:rPr lang="en-US" sz="2000" dirty="0">
                <a:latin typeface="Lato" panose="020F0502020204030203" pitchFamily="34" charset="0"/>
                <a:ea typeface="Lato" panose="020F0502020204030203" pitchFamily="34" charset="0"/>
                <a:cs typeface="Lato" panose="020F0502020204030203" pitchFamily="34" charset="0"/>
              </a:rPr>
              <a:t>I reject you.</a:t>
            </a:r>
          </a:p>
        </p:txBody>
      </p:sp>
      <p:sp>
        <p:nvSpPr>
          <p:cNvPr id="15" name="TextBox 14">
            <a:extLst>
              <a:ext uri="{FF2B5EF4-FFF2-40B4-BE49-F238E27FC236}">
                <a16:creationId xmlns:a16="http://schemas.microsoft.com/office/drawing/2014/main" id="{6212BF51-6A6E-41AA-82EA-9D0651AC1839}"/>
              </a:ext>
            </a:extLst>
          </p:cNvPr>
          <p:cNvSpPr txBox="1"/>
          <p:nvPr/>
        </p:nvSpPr>
        <p:spPr>
          <a:xfrm>
            <a:off x="1093175" y="5307598"/>
            <a:ext cx="4553338" cy="1015663"/>
          </a:xfrm>
          <a:prstGeom prst="rect">
            <a:avLst/>
          </a:prstGeom>
          <a:noFill/>
        </p:spPr>
        <p:txBody>
          <a:bodyPr wrap="square" rtlCol="0">
            <a:spAutoFit/>
          </a:bodyPr>
          <a:lstStyle/>
          <a:p>
            <a:pPr algn="ctr"/>
            <a:r>
              <a:rPr lang="en-US" sz="2000" dirty="0">
                <a:latin typeface="Lato" panose="020F0502020204030203" pitchFamily="34" charset="0"/>
                <a:ea typeface="Lato" panose="020F0502020204030203" pitchFamily="34" charset="0"/>
                <a:cs typeface="Lato" panose="020F0502020204030203" pitchFamily="34" charset="0"/>
              </a:rPr>
              <a:t>You are more than enough.</a:t>
            </a:r>
          </a:p>
          <a:p>
            <a:pPr algn="ctr"/>
            <a:r>
              <a:rPr lang="en-US" sz="2000" dirty="0">
                <a:latin typeface="Lato" panose="020F0502020204030203" pitchFamily="34" charset="0"/>
                <a:ea typeface="Lato" panose="020F0502020204030203" pitchFamily="34" charset="0"/>
                <a:cs typeface="Lato" panose="020F0502020204030203" pitchFamily="34" charset="0"/>
              </a:rPr>
              <a:t>I am delighted by you.</a:t>
            </a:r>
          </a:p>
          <a:p>
            <a:pPr algn="ctr"/>
            <a:r>
              <a:rPr lang="en-US" sz="2000" dirty="0">
                <a:latin typeface="Lato" panose="020F0502020204030203" pitchFamily="34" charset="0"/>
                <a:ea typeface="Lato" panose="020F0502020204030203" pitchFamily="34" charset="0"/>
                <a:cs typeface="Lato" panose="020F0502020204030203" pitchFamily="34" charset="0"/>
              </a:rPr>
              <a:t>I accept you.</a:t>
            </a:r>
          </a:p>
        </p:txBody>
      </p:sp>
    </p:spTree>
    <p:extLst>
      <p:ext uri="{BB962C8B-B14F-4D97-AF65-F5344CB8AC3E}">
        <p14:creationId xmlns:p14="http://schemas.microsoft.com/office/powerpoint/2010/main" val="37680376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CDB395-B263-8DC8-CA22-793E90575A4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61A1701-B6C7-FD8B-493F-EA878977C2BE}"/>
              </a:ext>
            </a:extLst>
          </p:cNvPr>
          <p:cNvPicPr>
            <a:picLocks noChangeAspect="1"/>
          </p:cNvPicPr>
          <p:nvPr/>
        </p:nvPicPr>
        <p:blipFill>
          <a:blip r:embed="rId2"/>
          <a:srcRect t="13809"/>
          <a:stretch>
            <a:fillRect/>
          </a:stretch>
        </p:blipFill>
        <p:spPr>
          <a:xfrm>
            <a:off x="20" y="1282"/>
            <a:ext cx="12191980" cy="6856718"/>
          </a:xfrm>
          <a:prstGeom prst="rect">
            <a:avLst/>
          </a:prstGeom>
        </p:spPr>
      </p:pic>
      <p:sp>
        <p:nvSpPr>
          <p:cNvPr id="5" name="Text Box 3">
            <a:extLst>
              <a:ext uri="{FF2B5EF4-FFF2-40B4-BE49-F238E27FC236}">
                <a16:creationId xmlns:a16="http://schemas.microsoft.com/office/drawing/2014/main" id="{48442816-845B-F198-636A-D7DF814CE969}"/>
              </a:ext>
            </a:extLst>
          </p:cNvPr>
          <p:cNvSpPr txBox="1"/>
          <p:nvPr/>
        </p:nvSpPr>
        <p:spPr>
          <a:xfrm>
            <a:off x="981898" y="931495"/>
            <a:ext cx="9615764" cy="6121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buNone/>
            </a:pPr>
            <a:r>
              <a:rPr lang="en-US" sz="3600" b="1" dirty="0">
                <a:solidFill>
                  <a:srgbClr val="FFFFFF"/>
                </a:solidFill>
                <a:effectLst/>
                <a:latin typeface="Gulim" panose="020B0600000101010101" pitchFamily="34" charset="-127"/>
                <a:ea typeface="Calibri" panose="020F0502020204030204" pitchFamily="34" charset="0"/>
                <a:cs typeface="Times New Roman" panose="02020603050405020304" pitchFamily="18" charset="0"/>
              </a:rPr>
              <a:t>SESSION FOUR</a:t>
            </a:r>
          </a:p>
          <a:p>
            <a:pPr marL="0" marR="0">
              <a:buNone/>
            </a:pPr>
            <a:r>
              <a:rPr lang="en-US" sz="5400" b="1" dirty="0">
                <a:solidFill>
                  <a:srgbClr val="FFFFFF"/>
                </a:solidFill>
                <a:latin typeface="Gulim" panose="020B0600000101010101" pitchFamily="34" charset="-127"/>
                <a:ea typeface="Calibri" panose="020F0502020204030204" pitchFamily="34" charset="0"/>
                <a:cs typeface="Times New Roman" panose="02020603050405020304" pitchFamily="18" charset="0"/>
              </a:rPr>
              <a:t>DITCH THE SCRIPT</a:t>
            </a:r>
          </a:p>
          <a:p>
            <a:pPr marL="0" marR="0">
              <a:buNone/>
            </a:pPr>
            <a:r>
              <a:rPr lang="en-US" sz="3200" b="1" dirty="0">
                <a:solidFill>
                  <a:srgbClr val="FFFFFF"/>
                </a:solidFill>
                <a:effectLst/>
                <a:latin typeface="Gulim" panose="020B0600000101010101" pitchFamily="34" charset="-127"/>
                <a:ea typeface="Calibri" panose="020F0502020204030204" pitchFamily="34" charset="0"/>
                <a:cs typeface="Times New Roman" panose="02020603050405020304" pitchFamily="18" charset="0"/>
              </a:rPr>
              <a:t>Downloading a better version of sexual intimacy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496244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3D7F20-D11A-F85C-5176-3A24B8238FE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54CD690-E680-72A0-AD0D-1BDB3C3B0EC6}"/>
              </a:ext>
            </a:extLst>
          </p:cNvPr>
          <p:cNvPicPr>
            <a:picLocks noChangeAspect="1"/>
          </p:cNvPicPr>
          <p:nvPr/>
        </p:nvPicPr>
        <p:blipFill>
          <a:blip r:embed="rId2"/>
          <a:srcRect t="13809"/>
          <a:stretch>
            <a:fillRect/>
          </a:stretch>
        </p:blipFill>
        <p:spPr>
          <a:xfrm>
            <a:off x="20" y="1282"/>
            <a:ext cx="12191980" cy="6856718"/>
          </a:xfrm>
          <a:prstGeom prst="rect">
            <a:avLst/>
          </a:prstGeom>
        </p:spPr>
      </p:pic>
      <p:sp>
        <p:nvSpPr>
          <p:cNvPr id="5" name="Text Box 3">
            <a:extLst>
              <a:ext uri="{FF2B5EF4-FFF2-40B4-BE49-F238E27FC236}">
                <a16:creationId xmlns:a16="http://schemas.microsoft.com/office/drawing/2014/main" id="{073C0F59-F9EA-B375-0002-FC5F182711C2}"/>
              </a:ext>
            </a:extLst>
          </p:cNvPr>
          <p:cNvSpPr txBox="1"/>
          <p:nvPr/>
        </p:nvSpPr>
        <p:spPr>
          <a:xfrm>
            <a:off x="981898" y="931495"/>
            <a:ext cx="9615764" cy="6121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buNone/>
            </a:pPr>
            <a:r>
              <a:rPr lang="en-US" sz="3600" b="1" dirty="0">
                <a:solidFill>
                  <a:srgbClr val="FFFFFF"/>
                </a:solidFill>
                <a:effectLst/>
                <a:latin typeface="Gulim" panose="020B0600000101010101" pitchFamily="34" charset="-127"/>
                <a:ea typeface="Calibri" panose="020F0502020204030204" pitchFamily="34" charset="0"/>
                <a:cs typeface="Times New Roman" panose="02020603050405020304" pitchFamily="18" charset="0"/>
              </a:rPr>
              <a:t>SESSION FIVE</a:t>
            </a:r>
          </a:p>
          <a:p>
            <a:pPr marL="0" marR="0">
              <a:buNone/>
            </a:pPr>
            <a:r>
              <a:rPr lang="en-US" sz="5400" b="1" dirty="0">
                <a:solidFill>
                  <a:srgbClr val="FFFFFF"/>
                </a:solidFill>
                <a:latin typeface="Gulim" panose="020B0600000101010101" pitchFamily="34" charset="-127"/>
                <a:ea typeface="Calibri" panose="020F0502020204030204" pitchFamily="34" charset="0"/>
                <a:cs typeface="Times New Roman" panose="02020603050405020304" pitchFamily="18" charset="0"/>
              </a:rPr>
              <a:t>BECOMING SONS OF BOAZ</a:t>
            </a:r>
          </a:p>
          <a:p>
            <a:pPr marL="0" marR="0">
              <a:buNone/>
            </a:pPr>
            <a:r>
              <a:rPr lang="en-US" sz="3200" b="1" dirty="0">
                <a:solidFill>
                  <a:srgbClr val="FFFFFF"/>
                </a:solidFill>
                <a:effectLst/>
                <a:latin typeface="Gulim" panose="020B0600000101010101" pitchFamily="34" charset="-127"/>
                <a:ea typeface="Calibri" panose="020F0502020204030204" pitchFamily="34" charset="0"/>
                <a:cs typeface="Times New Roman" panose="02020603050405020304" pitchFamily="18" charset="0"/>
              </a:rPr>
              <a:t>Building a life and legacy of true strength</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0408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Rectangle 1038">
            <a:extLst>
              <a:ext uri="{FF2B5EF4-FFF2-40B4-BE49-F238E27FC236}">
                <a16:creationId xmlns:a16="http://schemas.microsoft.com/office/drawing/2014/main" id="{9E90EB45-EEE9-4563-8179-65EF62AE0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The party's over: Browns to part ways with Johnny Manziel | The Seattle  Times">
            <a:extLst>
              <a:ext uri="{FF2B5EF4-FFF2-40B4-BE49-F238E27FC236}">
                <a16:creationId xmlns:a16="http://schemas.microsoft.com/office/drawing/2014/main" id="{43FC4D58-F05F-1F54-E187-996455A5F7A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176433" y="1662922"/>
            <a:ext cx="5372100" cy="3532155"/>
          </a:xfrm>
          <a:prstGeom prst="rect">
            <a:avLst/>
          </a:prstGeom>
          <a:noFill/>
          <a:extLst>
            <a:ext uri="{909E8E84-426E-40DD-AFC4-6F175D3DCCD1}">
              <a14:hiddenFill xmlns:a14="http://schemas.microsoft.com/office/drawing/2010/main">
                <a:solidFill>
                  <a:srgbClr val="FFFFFF"/>
                </a:solidFill>
              </a14:hiddenFill>
            </a:ext>
          </a:extLst>
        </p:spPr>
      </p:pic>
      <p:sp>
        <p:nvSpPr>
          <p:cNvPr id="1040" name="Rectangle 1039">
            <a:extLst>
              <a:ext uri="{FF2B5EF4-FFF2-40B4-BE49-F238E27FC236}">
                <a16:creationId xmlns:a16="http://schemas.microsoft.com/office/drawing/2014/main" id="{23D0EF74-AD1E-4FD9-914D-8EC9058EBB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What should Texas A&amp;M; do about the Johnny Manziel situation? - Los Angeles  Times">
            <a:extLst>
              <a:ext uri="{FF2B5EF4-FFF2-40B4-BE49-F238E27FC236}">
                <a16:creationId xmlns:a16="http://schemas.microsoft.com/office/drawing/2014/main" id="{079A9EAA-573F-6027-1184-E59ABA4F335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3466" y="1461469"/>
            <a:ext cx="5372099" cy="3935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6317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94C84B-EDD1-2792-8A71-D815BDDEDEA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6F6ACC6-98FB-0247-4795-404829A97715}"/>
              </a:ext>
            </a:extLst>
          </p:cNvPr>
          <p:cNvPicPr>
            <a:picLocks noChangeAspect="1"/>
          </p:cNvPicPr>
          <p:nvPr/>
        </p:nvPicPr>
        <p:blipFill>
          <a:blip r:embed="rId2"/>
          <a:srcRect t="13809"/>
          <a:stretch>
            <a:fillRect/>
          </a:stretch>
        </p:blipFill>
        <p:spPr>
          <a:xfrm>
            <a:off x="20" y="1282"/>
            <a:ext cx="12191980" cy="6856718"/>
          </a:xfrm>
          <a:prstGeom prst="rect">
            <a:avLst/>
          </a:prstGeom>
        </p:spPr>
      </p:pic>
      <p:sp>
        <p:nvSpPr>
          <p:cNvPr id="5" name="Text Box 3">
            <a:extLst>
              <a:ext uri="{FF2B5EF4-FFF2-40B4-BE49-F238E27FC236}">
                <a16:creationId xmlns:a16="http://schemas.microsoft.com/office/drawing/2014/main" id="{866C747E-E26C-A17A-CEF3-643E3C974F25}"/>
              </a:ext>
            </a:extLst>
          </p:cNvPr>
          <p:cNvSpPr txBox="1"/>
          <p:nvPr/>
        </p:nvSpPr>
        <p:spPr>
          <a:xfrm>
            <a:off x="1288118" y="1221205"/>
            <a:ext cx="9615764" cy="439194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buNone/>
            </a:pPr>
            <a:r>
              <a:rPr lang="en-US" sz="3200" b="1" dirty="0">
                <a:solidFill>
                  <a:srgbClr val="FFFFFF"/>
                </a:solidFill>
                <a:effectLst/>
                <a:latin typeface="Gulim" panose="020B0600000101010101" pitchFamily="34" charset="-127"/>
                <a:ea typeface="Calibri" panose="020F0502020204030204" pitchFamily="34" charset="0"/>
                <a:cs typeface="Times New Roman" panose="02020603050405020304" pitchFamily="18" charset="0"/>
              </a:rPr>
              <a:t>Evangelicals could articulate a social script for our moment… In the absence of a meaningful script for our lives, men are in crisis… it should be no surprise that men starved for a constructive vision of masculinity would come to despair…  Our culture is flinching away from this question. The church must not.</a:t>
            </a:r>
          </a:p>
          <a:p>
            <a:pPr marL="0" marR="0">
              <a:buNone/>
            </a:pPr>
            <a:endParaRPr lang="en-US" sz="2400" b="1" dirty="0">
              <a:solidFill>
                <a:srgbClr val="FFFFFF"/>
              </a:solidFill>
              <a:latin typeface="Gulim" panose="020B0600000101010101" pitchFamily="34" charset="-127"/>
              <a:ea typeface="Calibri" panose="020F0502020204030204" pitchFamily="34" charset="0"/>
              <a:cs typeface="Times New Roman" panose="02020603050405020304" pitchFamily="18" charset="0"/>
            </a:endParaRPr>
          </a:p>
          <a:p>
            <a:pPr marL="0" marR="0">
              <a:buNone/>
            </a:pPr>
            <a:r>
              <a:rPr lang="en-US" sz="2400" b="1" dirty="0">
                <a:solidFill>
                  <a:srgbClr val="FFFFFF"/>
                </a:solidFill>
                <a:latin typeface="Gulim" panose="020B0600000101010101" pitchFamily="34" charset="-127"/>
                <a:ea typeface="Calibri" panose="020F0502020204030204" pitchFamily="34" charset="0"/>
                <a:cs typeface="Times New Roman" panose="02020603050405020304" pitchFamily="18" charset="0"/>
              </a:rPr>
              <a:t>Cosper, “How Then Should Men Live,” CT</a:t>
            </a:r>
            <a:endParaRPr lang="en-US" sz="2400" b="1" dirty="0">
              <a:solidFill>
                <a:srgbClr val="FFFFFF"/>
              </a:solidFill>
              <a:effectLst/>
              <a:latin typeface="Gulim" panose="020B0600000101010101" pitchFamily="34" charset="-127"/>
              <a:ea typeface="Calibri" panose="020F0502020204030204" pitchFamily="34" charset="0"/>
              <a:cs typeface="Times New Roman" panose="02020603050405020304" pitchFamily="18" charset="0"/>
            </a:endParaRPr>
          </a:p>
          <a:p>
            <a:pPr marL="0" marR="0">
              <a:buNone/>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71226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EEA2DD-AFEB-4B50-5AF3-C80AF66903B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DABE8AE-177D-9ADE-0CAF-9062E266F284}"/>
              </a:ext>
            </a:extLst>
          </p:cNvPr>
          <p:cNvPicPr>
            <a:picLocks noChangeAspect="1"/>
          </p:cNvPicPr>
          <p:nvPr/>
        </p:nvPicPr>
        <p:blipFill>
          <a:blip r:embed="rId2"/>
          <a:srcRect t="13809"/>
          <a:stretch>
            <a:fillRect/>
          </a:stretch>
        </p:blipFill>
        <p:spPr>
          <a:xfrm>
            <a:off x="20" y="1282"/>
            <a:ext cx="12191980" cy="6856718"/>
          </a:xfrm>
          <a:prstGeom prst="rect">
            <a:avLst/>
          </a:prstGeom>
        </p:spPr>
      </p:pic>
      <p:sp>
        <p:nvSpPr>
          <p:cNvPr id="5" name="Text Box 3">
            <a:extLst>
              <a:ext uri="{FF2B5EF4-FFF2-40B4-BE49-F238E27FC236}">
                <a16:creationId xmlns:a16="http://schemas.microsoft.com/office/drawing/2014/main" id="{6162E868-6DC3-DE0E-C880-F3DFD28B925F}"/>
              </a:ext>
            </a:extLst>
          </p:cNvPr>
          <p:cNvSpPr txBox="1"/>
          <p:nvPr/>
        </p:nvSpPr>
        <p:spPr>
          <a:xfrm>
            <a:off x="1288118" y="478821"/>
            <a:ext cx="9615764" cy="439194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buNone/>
            </a:pPr>
            <a:r>
              <a:rPr lang="en-US" sz="3200" b="1" dirty="0">
                <a:solidFill>
                  <a:srgbClr val="FFFFFF"/>
                </a:solidFill>
                <a:effectLst/>
                <a:latin typeface="Gulim" panose="020B0600000101010101" pitchFamily="34" charset="-127"/>
                <a:ea typeface="Calibri" panose="020F0502020204030204" pitchFamily="34" charset="0"/>
                <a:cs typeface="Times New Roman" panose="02020603050405020304" pitchFamily="18" charset="0"/>
              </a:rPr>
              <a:t>“Progressives refuse to accept that important gender inequalities can run in both directions, and they quickly label male problems as symptoms of ‘toxic masculinity.’ Conservatives appear more sensitive to the struggles of boys and men but only as a justification for turning back the clock and restoring traditional gender roles… What is needed is a positive vision of masculinity that is compatible with gender equality.”</a:t>
            </a:r>
            <a:endParaRPr lang="en-US" sz="2400" b="1" dirty="0">
              <a:solidFill>
                <a:srgbClr val="FFFFFF"/>
              </a:solidFill>
              <a:latin typeface="Gulim" panose="020B0600000101010101" pitchFamily="34" charset="-127"/>
              <a:ea typeface="Calibri" panose="020F0502020204030204" pitchFamily="34" charset="0"/>
              <a:cs typeface="Times New Roman" panose="02020603050405020304" pitchFamily="18" charset="0"/>
            </a:endParaRPr>
          </a:p>
          <a:p>
            <a:pPr marL="0" marR="0">
              <a:buNone/>
            </a:pPr>
            <a:endParaRPr lang="en-US" sz="2400" b="1" dirty="0">
              <a:solidFill>
                <a:srgbClr val="FFFFFF"/>
              </a:solidFill>
              <a:latin typeface="Gulim" panose="020B0600000101010101" pitchFamily="34" charset="-127"/>
              <a:ea typeface="Calibri" panose="020F0502020204030204" pitchFamily="34" charset="0"/>
              <a:cs typeface="Times New Roman" panose="02020603050405020304" pitchFamily="18" charset="0"/>
            </a:endParaRPr>
          </a:p>
          <a:p>
            <a:pPr marL="0" marR="0">
              <a:buNone/>
            </a:pPr>
            <a:r>
              <a:rPr lang="en-US" sz="2400" b="1" dirty="0">
                <a:solidFill>
                  <a:srgbClr val="FFFFFF"/>
                </a:solidFill>
                <a:latin typeface="Gulim" panose="020B0600000101010101" pitchFamily="34" charset="-127"/>
                <a:ea typeface="Calibri" panose="020F0502020204030204" pitchFamily="34" charset="0"/>
                <a:cs typeface="Times New Roman" panose="02020603050405020304" pitchFamily="18" charset="0"/>
              </a:rPr>
              <a:t>Reeves, </a:t>
            </a:r>
            <a:r>
              <a:rPr lang="en-US" sz="2400" b="1" i="1" dirty="0">
                <a:solidFill>
                  <a:srgbClr val="FFFFFF"/>
                </a:solidFill>
                <a:latin typeface="Gulim" panose="020B0600000101010101" pitchFamily="34" charset="-127"/>
                <a:ea typeface="Calibri" panose="020F0502020204030204" pitchFamily="34" charset="0"/>
                <a:cs typeface="Times New Roman" panose="02020603050405020304" pitchFamily="18" charset="0"/>
              </a:rPr>
              <a:t>Of Boys and Men</a:t>
            </a:r>
            <a:r>
              <a:rPr lang="en-US" sz="2400" b="1" dirty="0">
                <a:solidFill>
                  <a:srgbClr val="FFFFFF"/>
                </a:solidFill>
                <a:latin typeface="Gulim" panose="020B0600000101010101" pitchFamily="34" charset="-127"/>
                <a:ea typeface="Calibri" panose="020F0502020204030204" pitchFamily="34" charset="0"/>
                <a:cs typeface="Times New Roman" panose="02020603050405020304" pitchFamily="18" charset="0"/>
              </a:rPr>
              <a:t>, xiv</a:t>
            </a:r>
            <a:endParaRPr lang="en-US" sz="2400" b="1" dirty="0">
              <a:solidFill>
                <a:srgbClr val="FFFFFF"/>
              </a:solidFill>
              <a:effectLst/>
              <a:latin typeface="Gulim" panose="020B0600000101010101" pitchFamily="34" charset="-127"/>
              <a:ea typeface="Calibri" panose="020F0502020204030204" pitchFamily="34" charset="0"/>
              <a:cs typeface="Times New Roman" panose="02020603050405020304" pitchFamily="18" charset="0"/>
            </a:endParaRPr>
          </a:p>
          <a:p>
            <a:pPr marL="0" marR="0">
              <a:buNone/>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82398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38E937-1439-02D7-5838-FA8A0486B67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D666648-BB1E-42EF-61C3-F5A0C647DCDD}"/>
              </a:ext>
            </a:extLst>
          </p:cNvPr>
          <p:cNvPicPr>
            <a:picLocks noChangeAspect="1"/>
          </p:cNvPicPr>
          <p:nvPr/>
        </p:nvPicPr>
        <p:blipFill>
          <a:blip r:embed="rId2"/>
          <a:srcRect t="13809"/>
          <a:stretch>
            <a:fillRect/>
          </a:stretch>
        </p:blipFill>
        <p:spPr>
          <a:xfrm>
            <a:off x="20" y="1282"/>
            <a:ext cx="12191980" cy="6856718"/>
          </a:xfrm>
          <a:prstGeom prst="rect">
            <a:avLst/>
          </a:prstGeom>
        </p:spPr>
      </p:pic>
      <p:sp>
        <p:nvSpPr>
          <p:cNvPr id="5" name="Text Box 3">
            <a:extLst>
              <a:ext uri="{FF2B5EF4-FFF2-40B4-BE49-F238E27FC236}">
                <a16:creationId xmlns:a16="http://schemas.microsoft.com/office/drawing/2014/main" id="{DCA7E47E-81BB-9FE7-BD50-F91BD3054F45}"/>
              </a:ext>
            </a:extLst>
          </p:cNvPr>
          <p:cNvSpPr txBox="1"/>
          <p:nvPr/>
        </p:nvSpPr>
        <p:spPr>
          <a:xfrm>
            <a:off x="1288118" y="1233028"/>
            <a:ext cx="9615764" cy="439194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buNone/>
            </a:pPr>
            <a:r>
              <a:rPr lang="en-US" sz="4000" b="1" u="sng" dirty="0">
                <a:solidFill>
                  <a:srgbClr val="FFFFFF"/>
                </a:solidFill>
                <a:latin typeface="Gulim" panose="020B0600000101010101" pitchFamily="34" charset="-127"/>
                <a:ea typeface="Calibri" panose="020F0502020204030204" pitchFamily="34" charset="0"/>
                <a:cs typeface="Times New Roman" panose="02020603050405020304" pitchFamily="18" charset="0"/>
              </a:rPr>
              <a:t>MAN UP AND TALK ABOUT IT!</a:t>
            </a:r>
          </a:p>
          <a:p>
            <a:pPr marL="0" marR="0" algn="ctr">
              <a:buNone/>
            </a:pPr>
            <a:r>
              <a:rPr lang="en-US" sz="3200" b="1" dirty="0">
                <a:solidFill>
                  <a:srgbClr val="FFFFFF"/>
                </a:solidFill>
                <a:latin typeface="Gulim" panose="020B0600000101010101" pitchFamily="34" charset="-127"/>
                <a:ea typeface="Calibri" panose="020F0502020204030204" pitchFamily="34" charset="0"/>
                <a:cs typeface="Times New Roman" panose="02020603050405020304" pitchFamily="18" charset="0"/>
              </a:rPr>
              <a:t>3 minutes with the guys next to you…</a:t>
            </a:r>
          </a:p>
          <a:p>
            <a:pPr marL="0" marR="0">
              <a:buNone/>
            </a:pPr>
            <a:endParaRPr lang="en-US" sz="3200" b="1" dirty="0">
              <a:solidFill>
                <a:srgbClr val="FFFFFF"/>
              </a:solidFill>
              <a:latin typeface="Gulim" panose="020B0600000101010101" pitchFamily="34" charset="-127"/>
              <a:ea typeface="Calibri" panose="020F0502020204030204" pitchFamily="34" charset="0"/>
              <a:cs typeface="Times New Roman" panose="02020603050405020304" pitchFamily="18" charset="0"/>
            </a:endParaRPr>
          </a:p>
          <a:p>
            <a:pPr marL="0" marR="0">
              <a:buNone/>
            </a:pPr>
            <a:r>
              <a:rPr lang="en-US" sz="3200" b="1" dirty="0">
                <a:solidFill>
                  <a:srgbClr val="FFFFFF"/>
                </a:solidFill>
                <a:latin typeface="Gulim" panose="020B0600000101010101" pitchFamily="34" charset="-127"/>
                <a:ea typeface="Calibri" panose="020F0502020204030204" pitchFamily="34" charset="0"/>
                <a:cs typeface="Times New Roman" panose="02020603050405020304" pitchFamily="18" charset="0"/>
              </a:rPr>
              <a:t>1. Are men in trouble in our day? How so?</a:t>
            </a:r>
          </a:p>
          <a:p>
            <a:pPr marL="0" marR="0">
              <a:buNone/>
            </a:pPr>
            <a:endParaRPr lang="en-US" sz="3200" b="1" dirty="0">
              <a:solidFill>
                <a:srgbClr val="FFFFFF"/>
              </a:solidFill>
              <a:latin typeface="Gulim" panose="020B0600000101010101" pitchFamily="34" charset="-127"/>
              <a:ea typeface="Calibri" panose="020F0502020204030204" pitchFamily="34" charset="0"/>
              <a:cs typeface="Times New Roman" panose="02020603050405020304" pitchFamily="18" charset="0"/>
            </a:endParaRPr>
          </a:p>
          <a:p>
            <a:pPr marL="0" marR="0">
              <a:buNone/>
            </a:pPr>
            <a:r>
              <a:rPr lang="en-US" sz="3200" b="1" dirty="0">
                <a:solidFill>
                  <a:srgbClr val="FFFFFF"/>
                </a:solidFill>
                <a:latin typeface="Gulim" panose="020B0600000101010101" pitchFamily="34" charset="-127"/>
                <a:ea typeface="Calibri" panose="020F0502020204030204" pitchFamily="34" charset="0"/>
                <a:cs typeface="Times New Roman" panose="02020603050405020304" pitchFamily="18" charset="0"/>
              </a:rPr>
              <a:t>2. What “pressure points” did you feel personally as we talked about the “need for a script” for men?</a:t>
            </a:r>
            <a:endParaRPr lang="en-US" sz="2400" b="1" dirty="0">
              <a:solidFill>
                <a:srgbClr val="FFFFFF"/>
              </a:solidFill>
              <a:latin typeface="Gulim" panose="020B0600000101010101" pitchFamily="34" charset="-127"/>
              <a:ea typeface="Calibri" panose="020F0502020204030204" pitchFamily="34" charset="0"/>
              <a:cs typeface="Times New Roman" panose="02020603050405020304" pitchFamily="18" charset="0"/>
            </a:endParaRPr>
          </a:p>
          <a:p>
            <a:pPr marL="0" marR="0">
              <a:buNone/>
            </a:pPr>
            <a:endParaRPr lang="en-US" sz="2400" b="1" dirty="0">
              <a:solidFill>
                <a:srgbClr val="FFFFFF"/>
              </a:solidFill>
              <a:latin typeface="Gulim" panose="020B0600000101010101" pitchFamily="34" charset="-127"/>
              <a:ea typeface="Calibri" panose="020F0502020204030204" pitchFamily="34" charset="0"/>
              <a:cs typeface="Times New Roman" panose="02020603050405020304" pitchFamily="18" charset="0"/>
            </a:endParaRPr>
          </a:p>
          <a:p>
            <a:pPr marL="0" marR="0">
              <a:buNone/>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77137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7" name="Rectangle 2056">
            <a:extLst>
              <a:ext uri="{FF2B5EF4-FFF2-40B4-BE49-F238E27FC236}">
                <a16:creationId xmlns:a16="http://schemas.microsoft.com/office/drawing/2014/main" id="{9E90EB45-EEE9-4563-8179-65EF62AE0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18 Facts About Gaston (Beauty And The Beast) - Facts.net">
            <a:extLst>
              <a:ext uri="{FF2B5EF4-FFF2-40B4-BE49-F238E27FC236}">
                <a16:creationId xmlns:a16="http://schemas.microsoft.com/office/drawing/2014/main" id="{7DE7C7BE-2DBF-25C9-DB51-527F2F4CE3B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896627" y="1839401"/>
            <a:ext cx="5651906" cy="3179197"/>
          </a:xfrm>
          <a:prstGeom prst="rect">
            <a:avLst/>
          </a:prstGeom>
          <a:noFill/>
          <a:extLst>
            <a:ext uri="{909E8E84-426E-40DD-AFC4-6F175D3DCCD1}">
              <a14:hiddenFill xmlns:a14="http://schemas.microsoft.com/office/drawing/2010/main">
                <a:solidFill>
                  <a:srgbClr val="FFFFFF"/>
                </a:solidFill>
              </a14:hiddenFill>
            </a:ext>
          </a:extLst>
        </p:spPr>
      </p:pic>
      <p:sp>
        <p:nvSpPr>
          <p:cNvPr id="2059" name="Rectangle 2058">
            <a:extLst>
              <a:ext uri="{FF2B5EF4-FFF2-40B4-BE49-F238E27FC236}">
                <a16:creationId xmlns:a16="http://schemas.microsoft.com/office/drawing/2014/main" id="{23D0EF74-AD1E-4FD9-914D-8EC9058EBB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In Praise of Allan, the Unsung Hero of 'Barbie'">
            <a:extLst>
              <a:ext uri="{FF2B5EF4-FFF2-40B4-BE49-F238E27FC236}">
                <a16:creationId xmlns:a16="http://schemas.microsoft.com/office/drawing/2014/main" id="{8DD4CAE4-2AF9-D113-C08C-D33F78BF167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3467" y="1760706"/>
            <a:ext cx="5185366" cy="3461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014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7" name="Rectangle 308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076" name="Picture 4" descr="Muscular Christianity: Its History and Lasting Effects | The Art of  Manliness The Art of Manliness">
            <a:extLst>
              <a:ext uri="{FF2B5EF4-FFF2-40B4-BE49-F238E27FC236}">
                <a16:creationId xmlns:a16="http://schemas.microsoft.com/office/drawing/2014/main" id="{3CDEF56E-5913-359F-154E-712AF0B93A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55" b="1"/>
          <a:stretch>
            <a:fillRect/>
          </a:stretch>
        </p:blipFill>
        <p:spPr bwMode="auto">
          <a:xfrm>
            <a:off x="194948" y="173518"/>
            <a:ext cx="7803277" cy="651276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Muscular Christianity — Harvard University Press">
            <a:extLst>
              <a:ext uri="{FF2B5EF4-FFF2-40B4-BE49-F238E27FC236}">
                <a16:creationId xmlns:a16="http://schemas.microsoft.com/office/drawing/2014/main" id="{6C02BFC2-3532-C886-9F67-D029B40682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316" r="1026" b="1"/>
          <a:stretch>
            <a:fillRect/>
          </a:stretch>
        </p:blipFill>
        <p:spPr bwMode="auto">
          <a:xfrm>
            <a:off x="8185614" y="169917"/>
            <a:ext cx="3807644" cy="6516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7347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6C9CF5-917A-B9C8-227D-B841FBF2C4B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C96642C-53F3-7DD7-3F99-3B69E4AC3C70}"/>
              </a:ext>
            </a:extLst>
          </p:cNvPr>
          <p:cNvPicPr>
            <a:picLocks noChangeAspect="1"/>
          </p:cNvPicPr>
          <p:nvPr/>
        </p:nvPicPr>
        <p:blipFill>
          <a:blip r:embed="rId2"/>
          <a:srcRect t="13809"/>
          <a:stretch>
            <a:fillRect/>
          </a:stretch>
        </p:blipFill>
        <p:spPr>
          <a:xfrm>
            <a:off x="20" y="1282"/>
            <a:ext cx="12191980" cy="6856718"/>
          </a:xfrm>
          <a:prstGeom prst="rect">
            <a:avLst/>
          </a:prstGeom>
        </p:spPr>
      </p:pic>
      <p:sp>
        <p:nvSpPr>
          <p:cNvPr id="5" name="Text Box 3">
            <a:extLst>
              <a:ext uri="{FF2B5EF4-FFF2-40B4-BE49-F238E27FC236}">
                <a16:creationId xmlns:a16="http://schemas.microsoft.com/office/drawing/2014/main" id="{5320CC8D-AF2D-AA75-8411-890A086625B9}"/>
              </a:ext>
            </a:extLst>
          </p:cNvPr>
          <p:cNvSpPr txBox="1"/>
          <p:nvPr/>
        </p:nvSpPr>
        <p:spPr>
          <a:xfrm>
            <a:off x="1288118" y="1233028"/>
            <a:ext cx="9615764" cy="439194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buNone/>
            </a:pPr>
            <a:r>
              <a:rPr lang="en-US" sz="4000" b="1" u="sng" dirty="0">
                <a:solidFill>
                  <a:srgbClr val="FFFFFF"/>
                </a:solidFill>
                <a:latin typeface="Gulim" panose="020B0600000101010101" pitchFamily="34" charset="-127"/>
                <a:ea typeface="Calibri" panose="020F0502020204030204" pitchFamily="34" charset="0"/>
                <a:cs typeface="Times New Roman" panose="02020603050405020304" pitchFamily="18" charset="0"/>
              </a:rPr>
              <a:t>MAN UP AND PRAY ABOUT IT!</a:t>
            </a:r>
          </a:p>
          <a:p>
            <a:pPr marL="0" marR="0" algn="ctr">
              <a:buNone/>
            </a:pPr>
            <a:r>
              <a:rPr lang="en-US" sz="3200" b="1" dirty="0">
                <a:solidFill>
                  <a:srgbClr val="FFFFFF"/>
                </a:solidFill>
                <a:latin typeface="Gulim" panose="020B0600000101010101" pitchFamily="34" charset="-127"/>
                <a:ea typeface="Calibri" panose="020F0502020204030204" pitchFamily="34" charset="0"/>
                <a:cs typeface="Times New Roman" panose="02020603050405020304" pitchFamily="18" charset="0"/>
              </a:rPr>
              <a:t>3 minutes with the guys next to you…</a:t>
            </a:r>
          </a:p>
          <a:p>
            <a:pPr marL="0" marR="0">
              <a:buNone/>
            </a:pPr>
            <a:endParaRPr lang="en-US" sz="3200" b="1" dirty="0">
              <a:solidFill>
                <a:srgbClr val="FFFFFF"/>
              </a:solidFill>
              <a:latin typeface="Gulim" panose="020B0600000101010101" pitchFamily="34" charset="-127"/>
              <a:ea typeface="Calibri" panose="020F0502020204030204" pitchFamily="34" charset="0"/>
              <a:cs typeface="Times New Roman" panose="02020603050405020304" pitchFamily="18" charset="0"/>
            </a:endParaRPr>
          </a:p>
          <a:p>
            <a:pPr marL="0" marR="0">
              <a:buNone/>
            </a:pPr>
            <a:r>
              <a:rPr lang="en-US" sz="3200" b="1" dirty="0">
                <a:solidFill>
                  <a:srgbClr val="FFFFFF"/>
                </a:solidFill>
                <a:latin typeface="Gulim" panose="020B0600000101010101" pitchFamily="34" charset="-127"/>
                <a:ea typeface="Calibri" panose="020F0502020204030204" pitchFamily="34" charset="0"/>
                <a:cs typeface="Times New Roman" panose="02020603050405020304" pitchFamily="18" charset="0"/>
              </a:rPr>
              <a:t>Pray for God to open our hearts to his word – </a:t>
            </a:r>
          </a:p>
          <a:p>
            <a:pPr marL="0" marR="0">
              <a:buNone/>
            </a:pPr>
            <a:r>
              <a:rPr lang="en-US" sz="3200" b="1" dirty="0">
                <a:solidFill>
                  <a:srgbClr val="FFFFFF"/>
                </a:solidFill>
                <a:latin typeface="Gulim" panose="020B0600000101010101" pitchFamily="34" charset="-127"/>
                <a:ea typeface="Calibri" panose="020F0502020204030204" pitchFamily="34" charset="0"/>
                <a:cs typeface="Times New Roman" panose="02020603050405020304" pitchFamily="18" charset="0"/>
              </a:rPr>
              <a:t>that we will become the men Jesus showed us           to be, women pray we can be, families long for us to be, and God calls us to be.</a:t>
            </a:r>
          </a:p>
          <a:p>
            <a:pPr marL="0" marR="0">
              <a:buNone/>
            </a:pPr>
            <a:endParaRPr lang="en-US" sz="2400" b="1" dirty="0">
              <a:solidFill>
                <a:srgbClr val="FFFFFF"/>
              </a:solidFill>
              <a:latin typeface="Gulim" panose="020B0600000101010101" pitchFamily="34" charset="-127"/>
              <a:ea typeface="Calibri" panose="020F0502020204030204" pitchFamily="34" charset="0"/>
              <a:cs typeface="Times New Roman" panose="02020603050405020304" pitchFamily="18" charset="0"/>
            </a:endParaRPr>
          </a:p>
          <a:p>
            <a:pPr marL="0" marR="0">
              <a:buNone/>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709192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62637E4254B7044BCAA91AE63501366" ma:contentTypeVersion="18" ma:contentTypeDescription="Create a new document." ma:contentTypeScope="" ma:versionID="6434aadfbb333452fa4c7c7c2916cfcf">
  <xsd:schema xmlns:xsd="http://www.w3.org/2001/XMLSchema" xmlns:xs="http://www.w3.org/2001/XMLSchema" xmlns:p="http://schemas.microsoft.com/office/2006/metadata/properties" xmlns:ns2="acc566c8-e669-4715-8efc-73f4fde255eb" xmlns:ns3="d9ee4d64-0b8f-46a6-88da-532907595935" targetNamespace="http://schemas.microsoft.com/office/2006/metadata/properties" ma:root="true" ma:fieldsID="3d3a1575e854b56a9caf1779ec0b06dc" ns2:_="" ns3:_="">
    <xsd:import namespace="acc566c8-e669-4715-8efc-73f4fde255eb"/>
    <xsd:import namespace="d9ee4d64-0b8f-46a6-88da-53290759593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c566c8-e669-4715-8efc-73f4fde255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528293c-15a3-4739-b526-39cf57143a2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ee4d64-0b8f-46a6-88da-53290759593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61a5242-2383-4b3a-abcf-d557e250247d}" ma:internalName="TaxCatchAll" ma:showField="CatchAllData" ma:web="d9ee4d64-0b8f-46a6-88da-53290759593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9ee4d64-0b8f-46a6-88da-532907595935" xsi:nil="true"/>
    <lcf76f155ced4ddcb4097134ff3c332f xmlns="acc566c8-e669-4715-8efc-73f4fde255e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E8A1FFD-5889-4B3A-831C-DEFFDDCFB450}"/>
</file>

<file path=customXml/itemProps2.xml><?xml version="1.0" encoding="utf-8"?>
<ds:datastoreItem xmlns:ds="http://schemas.openxmlformats.org/officeDocument/2006/customXml" ds:itemID="{959E17E7-E672-4BF2-8156-C7DD52E19829}"/>
</file>

<file path=customXml/itemProps3.xml><?xml version="1.0" encoding="utf-8"?>
<ds:datastoreItem xmlns:ds="http://schemas.openxmlformats.org/officeDocument/2006/customXml" ds:itemID="{7FB57630-BC1B-4F12-80C5-9906A8686CA8}"/>
</file>

<file path=docProps/app.xml><?xml version="1.0" encoding="utf-8"?>
<Properties xmlns="http://schemas.openxmlformats.org/officeDocument/2006/extended-properties" xmlns:vt="http://schemas.openxmlformats.org/officeDocument/2006/docPropsVTypes">
  <TotalTime>1024</TotalTime>
  <Words>876</Words>
  <Application>Microsoft Office PowerPoint</Application>
  <PresentationFormat>Widescreen</PresentationFormat>
  <Paragraphs>111</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Gulim</vt:lpstr>
      <vt:lpstr>Aptos</vt:lpstr>
      <vt:lpstr>Aptos Display</vt:lpstr>
      <vt:lpstr>Arial</vt:lpstr>
      <vt:lpstr>Calibri</vt:lpstr>
      <vt:lpstr>Lato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Michael Foster</dc:creator>
  <cp:lastModifiedBy>Michael Foster</cp:lastModifiedBy>
  <cp:revision>1</cp:revision>
  <dcterms:created xsi:type="dcterms:W3CDTF">2025-05-30T18:45:42Z</dcterms:created>
  <dcterms:modified xsi:type="dcterms:W3CDTF">2025-05-31T11:49:43Z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0x010100662637E4254B7044BCAA91AE63501366</vt:lpwstr>
  </property>
</Properties>
</file>